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notesMasterIdLst>
    <p:notesMasterId r:id="rId28"/>
  </p:notesMasterIdLst>
  <p:sldIdLst>
    <p:sldId id="376" r:id="rId4"/>
    <p:sldId id="377" r:id="rId5"/>
    <p:sldId id="394" r:id="rId6"/>
    <p:sldId id="393" r:id="rId7"/>
    <p:sldId id="378" r:id="rId8"/>
    <p:sldId id="379" r:id="rId9"/>
    <p:sldId id="380" r:id="rId10"/>
    <p:sldId id="381" r:id="rId11"/>
    <p:sldId id="383" r:id="rId12"/>
    <p:sldId id="397" r:id="rId13"/>
    <p:sldId id="384" r:id="rId14"/>
    <p:sldId id="385" r:id="rId15"/>
    <p:sldId id="395" r:id="rId16"/>
    <p:sldId id="386" r:id="rId17"/>
    <p:sldId id="387" r:id="rId18"/>
    <p:sldId id="388" r:id="rId19"/>
    <p:sldId id="396" r:id="rId20"/>
    <p:sldId id="390" r:id="rId21"/>
    <p:sldId id="398" r:id="rId22"/>
    <p:sldId id="399" r:id="rId23"/>
    <p:sldId id="407" r:id="rId24"/>
    <p:sldId id="400" r:id="rId25"/>
    <p:sldId id="402" r:id="rId26"/>
    <p:sldId id="408" r:id="rId27"/>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7F00"/>
    <a:srgbClr val="F27900"/>
    <a:srgbClr val="606060"/>
    <a:srgbClr val="7D7D7D"/>
    <a:srgbClr val="E7E5E6"/>
    <a:srgbClr val="BABFC2"/>
    <a:srgbClr val="A5AA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11" autoAdjust="0"/>
    <p:restoredTop sz="94711" autoAdjust="0"/>
  </p:normalViewPr>
  <p:slideViewPr>
    <p:cSldViewPr snapToGrid="0">
      <p:cViewPr varScale="1">
        <p:scale>
          <a:sx n="68" d="100"/>
          <a:sy n="68" d="100"/>
        </p:scale>
        <p:origin x="594" y="72"/>
      </p:cViewPr>
      <p:guideLst>
        <p:guide orient="horz" pos="2352"/>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B1996E-9CDA-494D-92B0-92393BE978B3}" type="datetimeFigureOut">
              <a:rPr lang="it-IT" smtClean="0"/>
              <a:t>27/05/2020</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9C6A2F-179D-4533-AC91-AD5989BE2348}" type="slidenum">
              <a:rPr lang="it-IT" smtClean="0"/>
              <a:t>‹N›</a:t>
            </a:fld>
            <a:endParaRPr lang="it-IT"/>
          </a:p>
        </p:txBody>
      </p:sp>
    </p:spTree>
    <p:extLst>
      <p:ext uri="{BB962C8B-B14F-4D97-AF65-F5344CB8AC3E}">
        <p14:creationId xmlns:p14="http://schemas.microsoft.com/office/powerpoint/2010/main" val="824036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79C6A2F-179D-4533-AC91-AD5989BE2348}" type="slidenum">
              <a:rPr lang="it-IT" smtClean="0"/>
              <a:t>1</a:t>
            </a:fld>
            <a:endParaRPr lang="it-IT"/>
          </a:p>
        </p:txBody>
      </p:sp>
    </p:spTree>
    <p:extLst>
      <p:ext uri="{BB962C8B-B14F-4D97-AF65-F5344CB8AC3E}">
        <p14:creationId xmlns:p14="http://schemas.microsoft.com/office/powerpoint/2010/main" val="1350993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79C6A2F-179D-4533-AC91-AD5989BE2348}" type="slidenum">
              <a:rPr lang="it-IT" smtClean="0"/>
              <a:t>10</a:t>
            </a:fld>
            <a:endParaRPr lang="it-IT"/>
          </a:p>
        </p:txBody>
      </p:sp>
    </p:spTree>
    <p:extLst>
      <p:ext uri="{BB962C8B-B14F-4D97-AF65-F5344CB8AC3E}">
        <p14:creationId xmlns:p14="http://schemas.microsoft.com/office/powerpoint/2010/main" val="1668992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79C6A2F-179D-4533-AC91-AD5989BE2348}" type="slidenum">
              <a:rPr lang="it-IT" smtClean="0"/>
              <a:t>11</a:t>
            </a:fld>
            <a:endParaRPr lang="it-IT"/>
          </a:p>
        </p:txBody>
      </p:sp>
    </p:spTree>
    <p:extLst>
      <p:ext uri="{BB962C8B-B14F-4D97-AF65-F5344CB8AC3E}">
        <p14:creationId xmlns:p14="http://schemas.microsoft.com/office/powerpoint/2010/main" val="1668992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79C6A2F-179D-4533-AC91-AD5989BE2348}" type="slidenum">
              <a:rPr lang="it-IT" smtClean="0"/>
              <a:t>12</a:t>
            </a:fld>
            <a:endParaRPr lang="it-IT"/>
          </a:p>
        </p:txBody>
      </p:sp>
    </p:spTree>
    <p:extLst>
      <p:ext uri="{BB962C8B-B14F-4D97-AF65-F5344CB8AC3E}">
        <p14:creationId xmlns:p14="http://schemas.microsoft.com/office/powerpoint/2010/main" val="1668992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79C6A2F-179D-4533-AC91-AD5989BE2348}" type="slidenum">
              <a:rPr lang="it-IT" smtClean="0"/>
              <a:t>13</a:t>
            </a:fld>
            <a:endParaRPr lang="it-IT"/>
          </a:p>
        </p:txBody>
      </p:sp>
    </p:spTree>
    <p:extLst>
      <p:ext uri="{BB962C8B-B14F-4D97-AF65-F5344CB8AC3E}">
        <p14:creationId xmlns:p14="http://schemas.microsoft.com/office/powerpoint/2010/main" val="1668992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79C6A2F-179D-4533-AC91-AD5989BE2348}" type="slidenum">
              <a:rPr lang="it-IT" smtClean="0"/>
              <a:t>14</a:t>
            </a:fld>
            <a:endParaRPr lang="it-IT"/>
          </a:p>
        </p:txBody>
      </p:sp>
    </p:spTree>
    <p:extLst>
      <p:ext uri="{BB962C8B-B14F-4D97-AF65-F5344CB8AC3E}">
        <p14:creationId xmlns:p14="http://schemas.microsoft.com/office/powerpoint/2010/main" val="1668992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79C6A2F-179D-4533-AC91-AD5989BE2348}" type="slidenum">
              <a:rPr lang="it-IT" smtClean="0"/>
              <a:t>15</a:t>
            </a:fld>
            <a:endParaRPr lang="it-IT"/>
          </a:p>
        </p:txBody>
      </p:sp>
    </p:spTree>
    <p:extLst>
      <p:ext uri="{BB962C8B-B14F-4D97-AF65-F5344CB8AC3E}">
        <p14:creationId xmlns:p14="http://schemas.microsoft.com/office/powerpoint/2010/main" val="1668992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79C6A2F-179D-4533-AC91-AD5989BE2348}" type="slidenum">
              <a:rPr lang="it-IT" smtClean="0"/>
              <a:t>16</a:t>
            </a:fld>
            <a:endParaRPr lang="it-IT"/>
          </a:p>
        </p:txBody>
      </p:sp>
    </p:spTree>
    <p:extLst>
      <p:ext uri="{BB962C8B-B14F-4D97-AF65-F5344CB8AC3E}">
        <p14:creationId xmlns:p14="http://schemas.microsoft.com/office/powerpoint/2010/main" val="1668992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79C6A2F-179D-4533-AC91-AD5989BE2348}" type="slidenum">
              <a:rPr lang="it-IT" smtClean="0"/>
              <a:t>17</a:t>
            </a:fld>
            <a:endParaRPr lang="it-IT"/>
          </a:p>
        </p:txBody>
      </p:sp>
    </p:spTree>
    <p:extLst>
      <p:ext uri="{BB962C8B-B14F-4D97-AF65-F5344CB8AC3E}">
        <p14:creationId xmlns:p14="http://schemas.microsoft.com/office/powerpoint/2010/main" val="1668992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79C6A2F-179D-4533-AC91-AD5989BE2348}" type="slidenum">
              <a:rPr lang="it-IT" smtClean="0"/>
              <a:t>18</a:t>
            </a:fld>
            <a:endParaRPr lang="it-IT"/>
          </a:p>
        </p:txBody>
      </p:sp>
    </p:spTree>
    <p:extLst>
      <p:ext uri="{BB962C8B-B14F-4D97-AF65-F5344CB8AC3E}">
        <p14:creationId xmlns:p14="http://schemas.microsoft.com/office/powerpoint/2010/main" val="1668992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79C6A2F-179D-4533-AC91-AD5989BE2348}" type="slidenum">
              <a:rPr lang="it-IT" smtClean="0"/>
              <a:t>19</a:t>
            </a:fld>
            <a:endParaRPr lang="it-IT"/>
          </a:p>
        </p:txBody>
      </p:sp>
    </p:spTree>
    <p:extLst>
      <p:ext uri="{BB962C8B-B14F-4D97-AF65-F5344CB8AC3E}">
        <p14:creationId xmlns:p14="http://schemas.microsoft.com/office/powerpoint/2010/main" val="1350993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79C6A2F-179D-4533-AC91-AD5989BE2348}" type="slidenum">
              <a:rPr lang="it-IT" smtClean="0"/>
              <a:t>2</a:t>
            </a:fld>
            <a:endParaRPr lang="it-IT"/>
          </a:p>
        </p:txBody>
      </p:sp>
    </p:spTree>
    <p:extLst>
      <p:ext uri="{BB962C8B-B14F-4D97-AF65-F5344CB8AC3E}">
        <p14:creationId xmlns:p14="http://schemas.microsoft.com/office/powerpoint/2010/main" val="1668992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79C6A2F-179D-4533-AC91-AD5989BE2348}" type="slidenum">
              <a:rPr lang="it-IT" smtClean="0"/>
              <a:t>20</a:t>
            </a:fld>
            <a:endParaRPr lang="it-IT"/>
          </a:p>
        </p:txBody>
      </p:sp>
    </p:spTree>
    <p:extLst>
      <p:ext uri="{BB962C8B-B14F-4D97-AF65-F5344CB8AC3E}">
        <p14:creationId xmlns:p14="http://schemas.microsoft.com/office/powerpoint/2010/main" val="1668992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79C6A2F-179D-4533-AC91-AD5989BE2348}" type="slidenum">
              <a:rPr lang="it-IT" smtClean="0"/>
              <a:t>21</a:t>
            </a:fld>
            <a:endParaRPr lang="it-IT"/>
          </a:p>
        </p:txBody>
      </p:sp>
    </p:spTree>
    <p:extLst>
      <p:ext uri="{BB962C8B-B14F-4D97-AF65-F5344CB8AC3E}">
        <p14:creationId xmlns:p14="http://schemas.microsoft.com/office/powerpoint/2010/main" val="1668992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79C6A2F-179D-4533-AC91-AD5989BE2348}" type="slidenum">
              <a:rPr lang="it-IT" smtClean="0"/>
              <a:t>22</a:t>
            </a:fld>
            <a:endParaRPr lang="it-IT"/>
          </a:p>
        </p:txBody>
      </p:sp>
    </p:spTree>
    <p:extLst>
      <p:ext uri="{BB962C8B-B14F-4D97-AF65-F5344CB8AC3E}">
        <p14:creationId xmlns:p14="http://schemas.microsoft.com/office/powerpoint/2010/main" val="1668992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79C6A2F-179D-4533-AC91-AD5989BE2348}" type="slidenum">
              <a:rPr lang="it-IT" smtClean="0"/>
              <a:t>23</a:t>
            </a:fld>
            <a:endParaRPr lang="it-IT"/>
          </a:p>
        </p:txBody>
      </p:sp>
    </p:spTree>
    <p:extLst>
      <p:ext uri="{BB962C8B-B14F-4D97-AF65-F5344CB8AC3E}">
        <p14:creationId xmlns:p14="http://schemas.microsoft.com/office/powerpoint/2010/main" val="1668992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79C6A2F-179D-4533-AC91-AD5989BE2348}" type="slidenum">
              <a:rPr lang="it-IT" smtClean="0"/>
              <a:t>24</a:t>
            </a:fld>
            <a:endParaRPr lang="it-IT"/>
          </a:p>
        </p:txBody>
      </p:sp>
    </p:spTree>
    <p:extLst>
      <p:ext uri="{BB962C8B-B14F-4D97-AF65-F5344CB8AC3E}">
        <p14:creationId xmlns:p14="http://schemas.microsoft.com/office/powerpoint/2010/main" val="1668992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79C6A2F-179D-4533-AC91-AD5989BE2348}" type="slidenum">
              <a:rPr lang="it-IT" smtClean="0"/>
              <a:t>3</a:t>
            </a:fld>
            <a:endParaRPr lang="it-IT"/>
          </a:p>
        </p:txBody>
      </p:sp>
    </p:spTree>
    <p:extLst>
      <p:ext uri="{BB962C8B-B14F-4D97-AF65-F5344CB8AC3E}">
        <p14:creationId xmlns:p14="http://schemas.microsoft.com/office/powerpoint/2010/main" val="1668992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79C6A2F-179D-4533-AC91-AD5989BE2348}" type="slidenum">
              <a:rPr lang="it-IT" smtClean="0"/>
              <a:t>4</a:t>
            </a:fld>
            <a:endParaRPr lang="it-IT"/>
          </a:p>
        </p:txBody>
      </p:sp>
    </p:spTree>
    <p:extLst>
      <p:ext uri="{BB962C8B-B14F-4D97-AF65-F5344CB8AC3E}">
        <p14:creationId xmlns:p14="http://schemas.microsoft.com/office/powerpoint/2010/main" val="1668992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79C6A2F-179D-4533-AC91-AD5989BE2348}" type="slidenum">
              <a:rPr lang="it-IT" smtClean="0"/>
              <a:t>5</a:t>
            </a:fld>
            <a:endParaRPr lang="it-IT"/>
          </a:p>
        </p:txBody>
      </p:sp>
    </p:spTree>
    <p:extLst>
      <p:ext uri="{BB962C8B-B14F-4D97-AF65-F5344CB8AC3E}">
        <p14:creationId xmlns:p14="http://schemas.microsoft.com/office/powerpoint/2010/main" val="1668992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79C6A2F-179D-4533-AC91-AD5989BE2348}" type="slidenum">
              <a:rPr lang="it-IT" smtClean="0"/>
              <a:t>6</a:t>
            </a:fld>
            <a:endParaRPr lang="it-IT"/>
          </a:p>
        </p:txBody>
      </p:sp>
    </p:spTree>
    <p:extLst>
      <p:ext uri="{BB962C8B-B14F-4D97-AF65-F5344CB8AC3E}">
        <p14:creationId xmlns:p14="http://schemas.microsoft.com/office/powerpoint/2010/main" val="1668992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79C6A2F-179D-4533-AC91-AD5989BE2348}" type="slidenum">
              <a:rPr lang="it-IT" smtClean="0"/>
              <a:t>7</a:t>
            </a:fld>
            <a:endParaRPr lang="it-IT"/>
          </a:p>
        </p:txBody>
      </p:sp>
    </p:spTree>
    <p:extLst>
      <p:ext uri="{BB962C8B-B14F-4D97-AF65-F5344CB8AC3E}">
        <p14:creationId xmlns:p14="http://schemas.microsoft.com/office/powerpoint/2010/main" val="1668992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79C6A2F-179D-4533-AC91-AD5989BE2348}" type="slidenum">
              <a:rPr lang="it-IT" smtClean="0"/>
              <a:t>8</a:t>
            </a:fld>
            <a:endParaRPr lang="it-IT"/>
          </a:p>
        </p:txBody>
      </p:sp>
    </p:spTree>
    <p:extLst>
      <p:ext uri="{BB962C8B-B14F-4D97-AF65-F5344CB8AC3E}">
        <p14:creationId xmlns:p14="http://schemas.microsoft.com/office/powerpoint/2010/main" val="1668992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79C6A2F-179D-4533-AC91-AD5989BE2348}" type="slidenum">
              <a:rPr lang="it-IT" smtClean="0"/>
              <a:t>9</a:t>
            </a:fld>
            <a:endParaRPr lang="it-IT"/>
          </a:p>
        </p:txBody>
      </p:sp>
    </p:spTree>
    <p:extLst>
      <p:ext uri="{BB962C8B-B14F-4D97-AF65-F5344CB8AC3E}">
        <p14:creationId xmlns:p14="http://schemas.microsoft.com/office/powerpoint/2010/main" val="16689928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6540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Styl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042BDB-2F8A-4632-BB44-DDEED52675C4}"/>
              </a:ext>
            </a:extLst>
          </p:cNvPr>
          <p:cNvSpPr/>
          <p:nvPr userDrawn="1"/>
        </p:nvSpPr>
        <p:spPr>
          <a:xfrm>
            <a:off x="5255664" y="3153398"/>
            <a:ext cx="6355221" cy="32461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588679" y="458495"/>
            <a:ext cx="9358626" cy="5369887"/>
          </a:xfrm>
          <a:prstGeom prst="rect">
            <a:avLst/>
          </a:prstGeom>
          <a:solidFill>
            <a:schemeClr val="bg1">
              <a:lumMod val="95000"/>
            </a:schemeClr>
          </a:solidFill>
        </p:spPr>
        <p:txBody>
          <a:bodyPr anchor="ctr"/>
          <a:lstStyle>
            <a:lvl1pPr marL="0" indent="0" algn="ctr">
              <a:buNone/>
              <a:defRPr sz="1200" baseline="0">
                <a:solidFill>
                  <a:schemeClr val="bg1"/>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828179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Style slide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CEFD9-B163-48A4-AE71-5462FF7934D4}"/>
              </a:ext>
            </a:extLst>
          </p:cNvPr>
          <p:cNvSpPr/>
          <p:nvPr userDrawn="1"/>
        </p:nvSpPr>
        <p:spPr>
          <a:xfrm>
            <a:off x="-1" y="828942"/>
            <a:ext cx="4862557" cy="16637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503221" y="-3827"/>
            <a:ext cx="2666667" cy="5369887"/>
          </a:xfrm>
          <a:prstGeom prst="rect">
            <a:avLst/>
          </a:prstGeom>
          <a:solidFill>
            <a:schemeClr val="bg1">
              <a:lumMod val="95000"/>
            </a:schemeClr>
          </a:solidFill>
        </p:spPr>
        <p:txBody>
          <a:bodyPr anchor="ctr"/>
          <a:lstStyle>
            <a:lvl1pPr marL="0" indent="0" algn="ctr">
              <a:buNone/>
              <a:defRPr sz="1200" baseline="0">
                <a:solidFill>
                  <a:schemeClr val="bg1"/>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id="{31CC093B-6E45-4870-AFC9-7DA7E6943FEA}"/>
              </a:ext>
            </a:extLst>
          </p:cNvPr>
          <p:cNvSpPr>
            <a:spLocks noGrp="1"/>
          </p:cNvSpPr>
          <p:nvPr>
            <p:ph type="pic" idx="12" hasCustomPrompt="1"/>
          </p:nvPr>
        </p:nvSpPr>
        <p:spPr>
          <a:xfrm>
            <a:off x="3774835" y="1488113"/>
            <a:ext cx="2666667" cy="5369887"/>
          </a:xfrm>
          <a:prstGeom prst="rect">
            <a:avLst/>
          </a:prstGeom>
          <a:solidFill>
            <a:schemeClr val="bg1">
              <a:lumMod val="95000"/>
            </a:schemeClr>
          </a:solidFill>
        </p:spPr>
        <p:txBody>
          <a:bodyPr anchor="ctr"/>
          <a:lstStyle>
            <a:lvl1pPr marL="0" indent="0" algn="ctr">
              <a:buNone/>
              <a:defRPr sz="1200" baseline="0">
                <a:solidFill>
                  <a:schemeClr val="bg1"/>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995830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Style slide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893592F-B858-4F5A-87CA-4EFF78535447}"/>
              </a:ext>
            </a:extLst>
          </p:cNvPr>
          <p:cNvSpPr>
            <a:spLocks noGrp="1"/>
          </p:cNvSpPr>
          <p:nvPr>
            <p:ph type="pic" idx="14" hasCustomPrompt="1"/>
          </p:nvPr>
        </p:nvSpPr>
        <p:spPr>
          <a:xfrm>
            <a:off x="0" y="1183602"/>
            <a:ext cx="3512321" cy="5470055"/>
          </a:xfrm>
          <a:custGeom>
            <a:avLst/>
            <a:gdLst>
              <a:gd name="connsiteX0" fmla="*/ 0 w 2828662"/>
              <a:gd name="connsiteY0" fmla="*/ 0 h 4405331"/>
              <a:gd name="connsiteX1" fmla="*/ 2828662 w 2828662"/>
              <a:gd name="connsiteY1" fmla="*/ 2202666 h 4405331"/>
              <a:gd name="connsiteX2" fmla="*/ 0 w 2828662"/>
              <a:gd name="connsiteY2" fmla="*/ 4405331 h 4405331"/>
            </a:gdLst>
            <a:ahLst/>
            <a:cxnLst>
              <a:cxn ang="0">
                <a:pos x="connsiteX0" y="connsiteY0"/>
              </a:cxn>
              <a:cxn ang="0">
                <a:pos x="connsiteX1" y="connsiteY1"/>
              </a:cxn>
              <a:cxn ang="0">
                <a:pos x="connsiteX2" y="connsiteY2"/>
              </a:cxn>
            </a:cxnLst>
            <a:rect l="l" t="t" r="r" b="b"/>
            <a:pathLst>
              <a:path w="2828662" h="4405331">
                <a:moveTo>
                  <a:pt x="0" y="0"/>
                </a:moveTo>
                <a:lnTo>
                  <a:pt x="2828662" y="2202666"/>
                </a:lnTo>
                <a:lnTo>
                  <a:pt x="0" y="4405331"/>
                </a:lnTo>
                <a:close/>
              </a:path>
            </a:pathLst>
          </a:custGeom>
          <a:solidFill>
            <a:schemeClr val="bg1">
              <a:lumMod val="95000"/>
            </a:schemeClr>
          </a:solidFill>
          <a:ln w="12700">
            <a:no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8" name="Freeform: Shape 17">
            <a:extLst>
              <a:ext uri="{FF2B5EF4-FFF2-40B4-BE49-F238E27FC236}">
                <a16:creationId xmlns:a16="http://schemas.microsoft.com/office/drawing/2014/main" id="{F2B7F1F1-7576-43C8-8B02-8D9D6595C6B6}"/>
              </a:ext>
            </a:extLst>
          </p:cNvPr>
          <p:cNvSpPr/>
          <p:nvPr userDrawn="1"/>
        </p:nvSpPr>
        <p:spPr>
          <a:xfrm rot="2283856">
            <a:off x="-1145000" y="3273775"/>
            <a:ext cx="9041918" cy="507660"/>
          </a:xfrm>
          <a:custGeom>
            <a:avLst/>
            <a:gdLst>
              <a:gd name="connsiteX0" fmla="*/ 0 w 8508719"/>
              <a:gd name="connsiteY0" fmla="*/ 0 h 507660"/>
              <a:gd name="connsiteX1" fmla="*/ 8508719 w 8508719"/>
              <a:gd name="connsiteY1" fmla="*/ 0 h 507660"/>
              <a:gd name="connsiteX2" fmla="*/ 8382750 w 8508719"/>
              <a:gd name="connsiteY2" fmla="*/ 507660 h 507660"/>
              <a:gd name="connsiteX3" fmla="*/ 397545 w 8508719"/>
              <a:gd name="connsiteY3" fmla="*/ 507660 h 507660"/>
            </a:gdLst>
            <a:ahLst/>
            <a:cxnLst>
              <a:cxn ang="0">
                <a:pos x="connsiteX0" y="connsiteY0"/>
              </a:cxn>
              <a:cxn ang="0">
                <a:pos x="connsiteX1" y="connsiteY1"/>
              </a:cxn>
              <a:cxn ang="0">
                <a:pos x="connsiteX2" y="connsiteY2"/>
              </a:cxn>
              <a:cxn ang="0">
                <a:pos x="connsiteX3" y="connsiteY3"/>
              </a:cxn>
            </a:cxnLst>
            <a:rect l="l" t="t" r="r" b="b"/>
            <a:pathLst>
              <a:path w="8508719" h="507660">
                <a:moveTo>
                  <a:pt x="0" y="0"/>
                </a:moveTo>
                <a:lnTo>
                  <a:pt x="8508719" y="0"/>
                </a:lnTo>
                <a:lnTo>
                  <a:pt x="8382750" y="507660"/>
                </a:lnTo>
                <a:lnTo>
                  <a:pt x="397545" y="50766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D8039C2-E1B0-4E55-85AC-2B71B79D8AE6}"/>
              </a:ext>
            </a:extLst>
          </p:cNvPr>
          <p:cNvSpPr/>
          <p:nvPr userDrawn="1"/>
        </p:nvSpPr>
        <p:spPr>
          <a:xfrm rot="19320000">
            <a:off x="6359981" y="2723208"/>
            <a:ext cx="7218431" cy="2018306"/>
          </a:xfrm>
          <a:custGeom>
            <a:avLst/>
            <a:gdLst>
              <a:gd name="connsiteX0" fmla="*/ 7218431 w 7218431"/>
              <a:gd name="connsiteY0" fmla="*/ 0 h 2018306"/>
              <a:gd name="connsiteX1" fmla="*/ 5641558 w 7218431"/>
              <a:gd name="connsiteY1" fmla="*/ 2018306 h 2018306"/>
              <a:gd name="connsiteX2" fmla="*/ 0 w 7218431"/>
              <a:gd name="connsiteY2" fmla="*/ 2018306 h 2018306"/>
              <a:gd name="connsiteX3" fmla="*/ 0 w 7218431"/>
              <a:gd name="connsiteY3" fmla="*/ 0 h 2018306"/>
              <a:gd name="connsiteX0" fmla="*/ 7218431 w 7218431"/>
              <a:gd name="connsiteY0" fmla="*/ 0 h 2018306"/>
              <a:gd name="connsiteX1" fmla="*/ 5641558 w 7218431"/>
              <a:gd name="connsiteY1" fmla="*/ 2018306 h 2018306"/>
              <a:gd name="connsiteX2" fmla="*/ 133423 w 7218431"/>
              <a:gd name="connsiteY2" fmla="*/ 2014099 h 2018306"/>
              <a:gd name="connsiteX3" fmla="*/ 0 w 7218431"/>
              <a:gd name="connsiteY3" fmla="*/ 0 h 2018306"/>
              <a:gd name="connsiteX4" fmla="*/ 7218431 w 7218431"/>
              <a:gd name="connsiteY4" fmla="*/ 0 h 2018306"/>
              <a:gd name="connsiteX0" fmla="*/ 7218431 w 7218431"/>
              <a:gd name="connsiteY0" fmla="*/ 0 h 2018306"/>
              <a:gd name="connsiteX1" fmla="*/ 5641558 w 7218431"/>
              <a:gd name="connsiteY1" fmla="*/ 2018306 h 2018306"/>
              <a:gd name="connsiteX2" fmla="*/ 131951 w 7218431"/>
              <a:gd name="connsiteY2" fmla="*/ 2002104 h 2018306"/>
              <a:gd name="connsiteX3" fmla="*/ 0 w 7218431"/>
              <a:gd name="connsiteY3" fmla="*/ 0 h 2018306"/>
              <a:gd name="connsiteX4" fmla="*/ 7218431 w 7218431"/>
              <a:gd name="connsiteY4" fmla="*/ 0 h 2018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8431" h="2018306">
                <a:moveTo>
                  <a:pt x="7218431" y="0"/>
                </a:moveTo>
                <a:lnTo>
                  <a:pt x="5641558" y="2018306"/>
                </a:lnTo>
                <a:lnTo>
                  <a:pt x="131951" y="2002104"/>
                </a:lnTo>
                <a:lnTo>
                  <a:pt x="0" y="0"/>
                </a:lnTo>
                <a:lnTo>
                  <a:pt x="7218431"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CC73BDD-47B2-4716-B34E-A2A208CF0460}"/>
              </a:ext>
            </a:extLst>
          </p:cNvPr>
          <p:cNvSpPr/>
          <p:nvPr userDrawn="1"/>
        </p:nvSpPr>
        <p:spPr>
          <a:xfrm rot="2283856">
            <a:off x="-1281243" y="3125602"/>
            <a:ext cx="10430561" cy="457200"/>
          </a:xfrm>
          <a:custGeom>
            <a:avLst/>
            <a:gdLst>
              <a:gd name="connsiteX0" fmla="*/ 0 w 9464629"/>
              <a:gd name="connsiteY0" fmla="*/ 0 h 457200"/>
              <a:gd name="connsiteX1" fmla="*/ 9464629 w 9464629"/>
              <a:gd name="connsiteY1" fmla="*/ 0 h 457200"/>
              <a:gd name="connsiteX2" fmla="*/ 9464629 w 9464629"/>
              <a:gd name="connsiteY2" fmla="*/ 19238 h 457200"/>
              <a:gd name="connsiteX3" fmla="*/ 9355955 w 9464629"/>
              <a:gd name="connsiteY3" fmla="*/ 457200 h 457200"/>
              <a:gd name="connsiteX4" fmla="*/ 358030 w 9464629"/>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4629" h="457200">
                <a:moveTo>
                  <a:pt x="0" y="0"/>
                </a:moveTo>
                <a:lnTo>
                  <a:pt x="9464629" y="0"/>
                </a:lnTo>
                <a:lnTo>
                  <a:pt x="9464629" y="19238"/>
                </a:lnTo>
                <a:lnTo>
                  <a:pt x="9355955" y="457200"/>
                </a:lnTo>
                <a:lnTo>
                  <a:pt x="358030" y="457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1" y="0"/>
            <a:ext cx="12209257" cy="5122817"/>
          </a:xfrm>
          <a:custGeom>
            <a:avLst/>
            <a:gdLst>
              <a:gd name="connsiteX0" fmla="*/ 0 w 13115109"/>
              <a:gd name="connsiteY0" fmla="*/ 5122817 h 10245634"/>
              <a:gd name="connsiteX1" fmla="*/ 6557555 w 13115109"/>
              <a:gd name="connsiteY1" fmla="*/ 0 h 10245634"/>
              <a:gd name="connsiteX2" fmla="*/ 13115109 w 13115109"/>
              <a:gd name="connsiteY2" fmla="*/ 5122817 h 10245634"/>
              <a:gd name="connsiteX3" fmla="*/ 6557555 w 13115109"/>
              <a:gd name="connsiteY3" fmla="*/ 10245634 h 10245634"/>
              <a:gd name="connsiteX4" fmla="*/ 0 w 13115109"/>
              <a:gd name="connsiteY4" fmla="*/ 5122817 h 10245634"/>
              <a:gd name="connsiteX0" fmla="*/ 0 w 13115109"/>
              <a:gd name="connsiteY0" fmla="*/ 5122817 h 10245634"/>
              <a:gd name="connsiteX1" fmla="*/ 6557555 w 13115109"/>
              <a:gd name="connsiteY1" fmla="*/ 0 h 10245634"/>
              <a:gd name="connsiteX2" fmla="*/ 13115109 w 13115109"/>
              <a:gd name="connsiteY2" fmla="*/ 5122817 h 10245634"/>
              <a:gd name="connsiteX3" fmla="*/ 12187881 w 13115109"/>
              <a:gd name="connsiteY3" fmla="*/ 5839509 h 10245634"/>
              <a:gd name="connsiteX4" fmla="*/ 6557555 w 13115109"/>
              <a:gd name="connsiteY4" fmla="*/ 10245634 h 10245634"/>
              <a:gd name="connsiteX5" fmla="*/ 0 w 13115109"/>
              <a:gd name="connsiteY5" fmla="*/ 5122817 h 10245634"/>
              <a:gd name="connsiteX0" fmla="*/ 0 w 13115109"/>
              <a:gd name="connsiteY0" fmla="*/ 5196957 h 10319774"/>
              <a:gd name="connsiteX1" fmla="*/ 6483415 w 13115109"/>
              <a:gd name="connsiteY1" fmla="*/ 0 h 10319774"/>
              <a:gd name="connsiteX2" fmla="*/ 13115109 w 13115109"/>
              <a:gd name="connsiteY2" fmla="*/ 5196957 h 10319774"/>
              <a:gd name="connsiteX3" fmla="*/ 12187881 w 13115109"/>
              <a:gd name="connsiteY3" fmla="*/ 5913649 h 10319774"/>
              <a:gd name="connsiteX4" fmla="*/ 6557555 w 13115109"/>
              <a:gd name="connsiteY4" fmla="*/ 10319774 h 10319774"/>
              <a:gd name="connsiteX5" fmla="*/ 0 w 13115109"/>
              <a:gd name="connsiteY5" fmla="*/ 5196957 h 10319774"/>
              <a:gd name="connsiteX0" fmla="*/ 0 w 13115109"/>
              <a:gd name="connsiteY0" fmla="*/ 0 h 5122817"/>
              <a:gd name="connsiteX1" fmla="*/ 13115109 w 13115109"/>
              <a:gd name="connsiteY1" fmla="*/ 0 h 5122817"/>
              <a:gd name="connsiteX2" fmla="*/ 12187881 w 13115109"/>
              <a:gd name="connsiteY2" fmla="*/ 716692 h 5122817"/>
              <a:gd name="connsiteX3" fmla="*/ 6557555 w 13115109"/>
              <a:gd name="connsiteY3" fmla="*/ 5122817 h 5122817"/>
              <a:gd name="connsiteX4" fmla="*/ 0 w 13115109"/>
              <a:gd name="connsiteY4" fmla="*/ 0 h 5122817"/>
              <a:gd name="connsiteX0" fmla="*/ 0 w 12200709"/>
              <a:gd name="connsiteY0" fmla="*/ 0 h 5122817"/>
              <a:gd name="connsiteX1" fmla="*/ 12200709 w 12200709"/>
              <a:gd name="connsiteY1" fmla="*/ 42729 h 5122817"/>
              <a:gd name="connsiteX2" fmla="*/ 12187881 w 12200709"/>
              <a:gd name="connsiteY2" fmla="*/ 716692 h 5122817"/>
              <a:gd name="connsiteX3" fmla="*/ 6557555 w 12200709"/>
              <a:gd name="connsiteY3" fmla="*/ 5122817 h 5122817"/>
              <a:gd name="connsiteX4" fmla="*/ 0 w 12200709"/>
              <a:gd name="connsiteY4" fmla="*/ 0 h 5122817"/>
              <a:gd name="connsiteX0" fmla="*/ 0 w 12192164"/>
              <a:gd name="connsiteY0" fmla="*/ 17092 h 5139909"/>
              <a:gd name="connsiteX1" fmla="*/ 12192164 w 12192164"/>
              <a:gd name="connsiteY1" fmla="*/ 0 h 5139909"/>
              <a:gd name="connsiteX2" fmla="*/ 12187881 w 12192164"/>
              <a:gd name="connsiteY2" fmla="*/ 733784 h 5139909"/>
              <a:gd name="connsiteX3" fmla="*/ 6557555 w 12192164"/>
              <a:gd name="connsiteY3" fmla="*/ 5139909 h 5139909"/>
              <a:gd name="connsiteX4" fmla="*/ 0 w 12192164"/>
              <a:gd name="connsiteY4" fmla="*/ 17092 h 5139909"/>
              <a:gd name="connsiteX0" fmla="*/ 0 w 12188071"/>
              <a:gd name="connsiteY0" fmla="*/ 0 h 5122817"/>
              <a:gd name="connsiteX1" fmla="*/ 12183619 w 12188071"/>
              <a:gd name="connsiteY1" fmla="*/ 0 h 5122817"/>
              <a:gd name="connsiteX2" fmla="*/ 12187881 w 12188071"/>
              <a:gd name="connsiteY2" fmla="*/ 716692 h 5122817"/>
              <a:gd name="connsiteX3" fmla="*/ 6557555 w 12188071"/>
              <a:gd name="connsiteY3" fmla="*/ 5122817 h 5122817"/>
              <a:gd name="connsiteX4" fmla="*/ 0 w 12188071"/>
              <a:gd name="connsiteY4" fmla="*/ 0 h 5122817"/>
              <a:gd name="connsiteX0" fmla="*/ 0 w 12209257"/>
              <a:gd name="connsiteY0" fmla="*/ 0 h 5122817"/>
              <a:gd name="connsiteX1" fmla="*/ 12209257 w 12209257"/>
              <a:gd name="connsiteY1" fmla="*/ 0 h 5122817"/>
              <a:gd name="connsiteX2" fmla="*/ 12187881 w 12209257"/>
              <a:gd name="connsiteY2" fmla="*/ 716692 h 5122817"/>
              <a:gd name="connsiteX3" fmla="*/ 6557555 w 12209257"/>
              <a:gd name="connsiteY3" fmla="*/ 5122817 h 5122817"/>
              <a:gd name="connsiteX4" fmla="*/ 0 w 12209257"/>
              <a:gd name="connsiteY4" fmla="*/ 0 h 5122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9257" h="5122817">
                <a:moveTo>
                  <a:pt x="0" y="0"/>
                </a:moveTo>
                <a:lnTo>
                  <a:pt x="12209257" y="0"/>
                </a:lnTo>
                <a:cubicBezTo>
                  <a:pt x="12207829" y="244595"/>
                  <a:pt x="12189309" y="472097"/>
                  <a:pt x="12187881" y="716692"/>
                </a:cubicBezTo>
                <a:lnTo>
                  <a:pt x="6557555" y="5122817"/>
                </a:lnTo>
                <a:lnTo>
                  <a:pt x="0" y="0"/>
                </a:lnTo>
                <a:close/>
              </a:path>
            </a:pathLst>
          </a:cu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326184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31F48C-B68C-4AA3-A327-D4E232CCC4D2}"/>
              </a:ext>
            </a:extLst>
          </p:cNvPr>
          <p:cNvSpPr/>
          <p:nvPr userDrawn="1"/>
        </p:nvSpPr>
        <p:spPr>
          <a:xfrm>
            <a:off x="7570177" y="551723"/>
            <a:ext cx="3436232" cy="5152744"/>
          </a:xfrm>
          <a:prstGeom prst="rect">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Picture Placeholder 2">
            <a:extLst>
              <a:ext uri="{FF2B5EF4-FFF2-40B4-BE49-F238E27FC236}">
                <a16:creationId xmlns:a16="http://schemas.microsoft.com/office/drawing/2014/main" id="{B87D57F6-B3F3-4B57-BA8C-5AE6983ACFCC}"/>
              </a:ext>
            </a:extLst>
          </p:cNvPr>
          <p:cNvSpPr>
            <a:spLocks noGrp="1"/>
          </p:cNvSpPr>
          <p:nvPr>
            <p:ph type="pic" idx="14" hasCustomPrompt="1"/>
          </p:nvPr>
        </p:nvSpPr>
        <p:spPr>
          <a:xfrm>
            <a:off x="6972300" y="1144427"/>
            <a:ext cx="3436232" cy="5152743"/>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669751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1DBA1EF6-0120-4FD9-94E5-779BB393F898}"/>
              </a:ext>
            </a:extLst>
          </p:cNvPr>
          <p:cNvSpPr>
            <a:spLocks noGrp="1"/>
          </p:cNvSpPr>
          <p:nvPr>
            <p:ph type="pic" idx="10" hasCustomPrompt="1"/>
          </p:nvPr>
        </p:nvSpPr>
        <p:spPr>
          <a:xfrm>
            <a:off x="905691" y="1825115"/>
            <a:ext cx="2269640" cy="2736304"/>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5" name="Picture Placeholder 2">
            <a:extLst>
              <a:ext uri="{FF2B5EF4-FFF2-40B4-BE49-F238E27FC236}">
                <a16:creationId xmlns:a16="http://schemas.microsoft.com/office/drawing/2014/main" id="{CC104F0A-ED0B-4B03-BB73-35F8EF9C879D}"/>
              </a:ext>
            </a:extLst>
          </p:cNvPr>
          <p:cNvSpPr>
            <a:spLocks noGrp="1"/>
          </p:cNvSpPr>
          <p:nvPr>
            <p:ph type="pic" idx="11" hasCustomPrompt="1"/>
          </p:nvPr>
        </p:nvSpPr>
        <p:spPr>
          <a:xfrm>
            <a:off x="3615156" y="1825115"/>
            <a:ext cx="2269640" cy="2736304"/>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6" name="Picture Placeholder 2">
            <a:extLst>
              <a:ext uri="{FF2B5EF4-FFF2-40B4-BE49-F238E27FC236}">
                <a16:creationId xmlns:a16="http://schemas.microsoft.com/office/drawing/2014/main" id="{3D72AD60-8A2A-4487-9377-E72F5DAF9591}"/>
              </a:ext>
            </a:extLst>
          </p:cNvPr>
          <p:cNvSpPr>
            <a:spLocks noGrp="1"/>
          </p:cNvSpPr>
          <p:nvPr>
            <p:ph type="pic" idx="12" hasCustomPrompt="1"/>
          </p:nvPr>
        </p:nvSpPr>
        <p:spPr>
          <a:xfrm>
            <a:off x="6324621" y="1825115"/>
            <a:ext cx="2269640" cy="2736304"/>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7" name="Picture Placeholder 2">
            <a:extLst>
              <a:ext uri="{FF2B5EF4-FFF2-40B4-BE49-F238E27FC236}">
                <a16:creationId xmlns:a16="http://schemas.microsoft.com/office/drawing/2014/main" id="{45BC6D7C-2CF0-49D1-A2B8-C1EFBA0121D3}"/>
              </a:ext>
            </a:extLst>
          </p:cNvPr>
          <p:cNvSpPr>
            <a:spLocks noGrp="1"/>
          </p:cNvSpPr>
          <p:nvPr>
            <p:ph type="pic" idx="13" hasCustomPrompt="1"/>
          </p:nvPr>
        </p:nvSpPr>
        <p:spPr>
          <a:xfrm>
            <a:off x="9034358" y="1825115"/>
            <a:ext cx="2269640" cy="2736304"/>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8" name="Rectangle 17">
            <a:extLst>
              <a:ext uri="{FF2B5EF4-FFF2-40B4-BE49-F238E27FC236}">
                <a16:creationId xmlns:a16="http://schemas.microsoft.com/office/drawing/2014/main" id="{37E2B474-D042-4F01-B278-52778C725B39}"/>
              </a:ext>
            </a:extLst>
          </p:cNvPr>
          <p:cNvSpPr/>
          <p:nvPr userDrawn="1"/>
        </p:nvSpPr>
        <p:spPr>
          <a:xfrm>
            <a:off x="905691" y="4561418"/>
            <a:ext cx="2269892" cy="1608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latin typeface="+mn-lt"/>
            </a:endParaRPr>
          </a:p>
        </p:txBody>
      </p:sp>
      <p:sp>
        <p:nvSpPr>
          <p:cNvPr id="19" name="Rectangle 18">
            <a:extLst>
              <a:ext uri="{FF2B5EF4-FFF2-40B4-BE49-F238E27FC236}">
                <a16:creationId xmlns:a16="http://schemas.microsoft.com/office/drawing/2014/main" id="{FB75FD73-E0B7-46DB-A8A2-DB3BEABFDC72}"/>
              </a:ext>
            </a:extLst>
          </p:cNvPr>
          <p:cNvSpPr/>
          <p:nvPr userDrawn="1"/>
        </p:nvSpPr>
        <p:spPr>
          <a:xfrm>
            <a:off x="3615176" y="4561418"/>
            <a:ext cx="2269892" cy="1608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latin typeface="+mn-lt"/>
            </a:endParaRPr>
          </a:p>
        </p:txBody>
      </p:sp>
      <p:sp>
        <p:nvSpPr>
          <p:cNvPr id="20" name="Rectangle 19">
            <a:extLst>
              <a:ext uri="{FF2B5EF4-FFF2-40B4-BE49-F238E27FC236}">
                <a16:creationId xmlns:a16="http://schemas.microsoft.com/office/drawing/2014/main" id="{1CD9A03F-A307-424B-822C-11AE6E934AEA}"/>
              </a:ext>
            </a:extLst>
          </p:cNvPr>
          <p:cNvSpPr/>
          <p:nvPr userDrawn="1"/>
        </p:nvSpPr>
        <p:spPr>
          <a:xfrm>
            <a:off x="6324642" y="4561418"/>
            <a:ext cx="2269892" cy="1608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latin typeface="+mn-lt"/>
            </a:endParaRPr>
          </a:p>
        </p:txBody>
      </p:sp>
      <p:sp>
        <p:nvSpPr>
          <p:cNvPr id="21" name="Rectangle 20">
            <a:extLst>
              <a:ext uri="{FF2B5EF4-FFF2-40B4-BE49-F238E27FC236}">
                <a16:creationId xmlns:a16="http://schemas.microsoft.com/office/drawing/2014/main" id="{DFBD4969-EFAC-4D12-9E84-0A6976D2641B}"/>
              </a:ext>
            </a:extLst>
          </p:cNvPr>
          <p:cNvSpPr/>
          <p:nvPr userDrawn="1"/>
        </p:nvSpPr>
        <p:spPr>
          <a:xfrm>
            <a:off x="9034106" y="4561418"/>
            <a:ext cx="2269892" cy="1608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latin typeface="+mn-lt"/>
            </a:endParaRPr>
          </a:p>
        </p:txBody>
      </p:sp>
      <p:sp>
        <p:nvSpPr>
          <p:cNvPr id="22" name="Rectangle 12">
            <a:extLst>
              <a:ext uri="{FF2B5EF4-FFF2-40B4-BE49-F238E27FC236}">
                <a16:creationId xmlns:a16="http://schemas.microsoft.com/office/drawing/2014/main" id="{4ECE345D-A446-47CA-92D2-945255192249}"/>
              </a:ext>
            </a:extLst>
          </p:cNvPr>
          <p:cNvSpPr/>
          <p:nvPr userDrawn="1"/>
        </p:nvSpPr>
        <p:spPr>
          <a:xfrm>
            <a:off x="905691" y="4561418"/>
            <a:ext cx="2269892"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latin typeface="+mn-lt"/>
            </a:endParaRPr>
          </a:p>
        </p:txBody>
      </p:sp>
      <p:sp>
        <p:nvSpPr>
          <p:cNvPr id="23" name="Rectangle 13">
            <a:extLst>
              <a:ext uri="{FF2B5EF4-FFF2-40B4-BE49-F238E27FC236}">
                <a16:creationId xmlns:a16="http://schemas.microsoft.com/office/drawing/2014/main" id="{1F8A95E2-762C-4F80-A59C-0186AD9AB293}"/>
              </a:ext>
            </a:extLst>
          </p:cNvPr>
          <p:cNvSpPr/>
          <p:nvPr userDrawn="1"/>
        </p:nvSpPr>
        <p:spPr>
          <a:xfrm>
            <a:off x="3615176" y="4561418"/>
            <a:ext cx="2269892"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latin typeface="+mn-lt"/>
            </a:endParaRPr>
          </a:p>
        </p:txBody>
      </p:sp>
      <p:sp>
        <p:nvSpPr>
          <p:cNvPr id="24" name="Rectangle 14">
            <a:extLst>
              <a:ext uri="{FF2B5EF4-FFF2-40B4-BE49-F238E27FC236}">
                <a16:creationId xmlns:a16="http://schemas.microsoft.com/office/drawing/2014/main" id="{8EC859B7-B374-4919-872B-1599240455F5}"/>
              </a:ext>
            </a:extLst>
          </p:cNvPr>
          <p:cNvSpPr/>
          <p:nvPr userDrawn="1"/>
        </p:nvSpPr>
        <p:spPr>
          <a:xfrm>
            <a:off x="6324642" y="4561418"/>
            <a:ext cx="2269892"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latin typeface="+mn-lt"/>
            </a:endParaRPr>
          </a:p>
        </p:txBody>
      </p:sp>
      <p:sp>
        <p:nvSpPr>
          <p:cNvPr id="25" name="Rectangle 15">
            <a:extLst>
              <a:ext uri="{FF2B5EF4-FFF2-40B4-BE49-F238E27FC236}">
                <a16:creationId xmlns:a16="http://schemas.microsoft.com/office/drawing/2014/main" id="{6A9C259D-41E4-4701-AC62-7C25AC824137}"/>
              </a:ext>
            </a:extLst>
          </p:cNvPr>
          <p:cNvSpPr/>
          <p:nvPr userDrawn="1"/>
        </p:nvSpPr>
        <p:spPr>
          <a:xfrm>
            <a:off x="9034106" y="4561418"/>
            <a:ext cx="2269892"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latin typeface="+mn-lt"/>
            </a:endParaRPr>
          </a:p>
        </p:txBody>
      </p:sp>
    </p:spTree>
    <p:extLst>
      <p:ext uri="{BB962C8B-B14F-4D97-AF65-F5344CB8AC3E}">
        <p14:creationId xmlns:p14="http://schemas.microsoft.com/office/powerpoint/2010/main" val="1281311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980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767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46006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409218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898601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5824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42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5188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899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055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0636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E1F4041B-47EF-4111-8834-E95C31D4AA28}"/>
              </a:ext>
            </a:extLst>
          </p:cNvPr>
          <p:cNvSpPr/>
          <p:nvPr userDrawn="1"/>
        </p:nvSpPr>
        <p:spPr>
          <a:xfrm>
            <a:off x="0" y="0"/>
            <a:ext cx="12192001" cy="6858000"/>
          </a:xfrm>
          <a:custGeom>
            <a:avLst/>
            <a:gdLst>
              <a:gd name="connsiteX0" fmla="*/ 12240039 w 12240039"/>
              <a:gd name="connsiteY0" fmla="*/ 5335596 h 6858000"/>
              <a:gd name="connsiteX1" fmla="*/ 12240039 w 12240039"/>
              <a:gd name="connsiteY1" fmla="*/ 6858000 h 6858000"/>
              <a:gd name="connsiteX2" fmla="*/ 11571468 w 12240039"/>
              <a:gd name="connsiteY2" fmla="*/ 6858000 h 6858000"/>
              <a:gd name="connsiteX3" fmla="*/ 11571468 w 12240039"/>
              <a:gd name="connsiteY3" fmla="*/ 1 h 6858000"/>
              <a:gd name="connsiteX4" fmla="*/ 12240039 w 12240039"/>
              <a:gd name="connsiteY4" fmla="*/ 1 h 6858000"/>
              <a:gd name="connsiteX5" fmla="*/ 12240039 w 12240039"/>
              <a:gd name="connsiteY5" fmla="*/ 1522405 h 6858000"/>
              <a:gd name="connsiteX6" fmla="*/ 9257174 w 12240039"/>
              <a:gd name="connsiteY6" fmla="*/ 1 h 6858000"/>
              <a:gd name="connsiteX7" fmla="*/ 10763036 w 12240039"/>
              <a:gd name="connsiteY7" fmla="*/ 1 h 6858000"/>
              <a:gd name="connsiteX8" fmla="*/ 12240039 w 12240039"/>
              <a:gd name="connsiteY8" fmla="*/ 3363290 h 6858000"/>
              <a:gd name="connsiteX9" fmla="*/ 12240039 w 12240039"/>
              <a:gd name="connsiteY9" fmla="*/ 3494711 h 6858000"/>
              <a:gd name="connsiteX10" fmla="*/ 10763036 w 12240039"/>
              <a:gd name="connsiteY10" fmla="*/ 6858000 h 6858000"/>
              <a:gd name="connsiteX11" fmla="*/ 9257174 w 12240039"/>
              <a:gd name="connsiteY11" fmla="*/ 6858000 h 6858000"/>
              <a:gd name="connsiteX12" fmla="*/ 10763036 w 12240039"/>
              <a:gd name="connsiteY12" fmla="*/ 3429000 h 6858000"/>
              <a:gd name="connsiteX13" fmla="*/ 6942881 w 12240039"/>
              <a:gd name="connsiteY13" fmla="*/ 0 h 6858000"/>
              <a:gd name="connsiteX14" fmla="*/ 8448742 w 12240039"/>
              <a:gd name="connsiteY14" fmla="*/ 0 h 6858000"/>
              <a:gd name="connsiteX15" fmla="*/ 9954603 w 12240039"/>
              <a:gd name="connsiteY15" fmla="*/ 3429000 h 6858000"/>
              <a:gd name="connsiteX16" fmla="*/ 8448742 w 12240039"/>
              <a:gd name="connsiteY16" fmla="*/ 6858000 h 6858000"/>
              <a:gd name="connsiteX17" fmla="*/ 6942881 w 12240039"/>
              <a:gd name="connsiteY17" fmla="*/ 6858000 h 6858000"/>
              <a:gd name="connsiteX18" fmla="*/ 8448742 w 12240039"/>
              <a:gd name="connsiteY18" fmla="*/ 3429000 h 6858000"/>
              <a:gd name="connsiteX19" fmla="*/ 4628587 w 12240039"/>
              <a:gd name="connsiteY19" fmla="*/ 0 h 6858000"/>
              <a:gd name="connsiteX20" fmla="*/ 6134449 w 12240039"/>
              <a:gd name="connsiteY20" fmla="*/ 0 h 6858000"/>
              <a:gd name="connsiteX21" fmla="*/ 7640310 w 12240039"/>
              <a:gd name="connsiteY21" fmla="*/ 3429000 h 6858000"/>
              <a:gd name="connsiteX22" fmla="*/ 6134449 w 12240039"/>
              <a:gd name="connsiteY22" fmla="*/ 6858000 h 6858000"/>
              <a:gd name="connsiteX23" fmla="*/ 4628587 w 12240039"/>
              <a:gd name="connsiteY23" fmla="*/ 6858000 h 6858000"/>
              <a:gd name="connsiteX24" fmla="*/ 6134449 w 12240039"/>
              <a:gd name="connsiteY24" fmla="*/ 3429000 h 6858000"/>
              <a:gd name="connsiteX25" fmla="*/ 2314294 w 12240039"/>
              <a:gd name="connsiteY25" fmla="*/ 0 h 6858000"/>
              <a:gd name="connsiteX26" fmla="*/ 3820156 w 12240039"/>
              <a:gd name="connsiteY26" fmla="*/ 0 h 6858000"/>
              <a:gd name="connsiteX27" fmla="*/ 5326016 w 12240039"/>
              <a:gd name="connsiteY27" fmla="*/ 3429000 h 6858000"/>
              <a:gd name="connsiteX28" fmla="*/ 3820156 w 12240039"/>
              <a:gd name="connsiteY28" fmla="*/ 6858000 h 6858000"/>
              <a:gd name="connsiteX29" fmla="*/ 2314294 w 12240039"/>
              <a:gd name="connsiteY29" fmla="*/ 6858000 h 6858000"/>
              <a:gd name="connsiteX30" fmla="*/ 3820156 w 12240039"/>
              <a:gd name="connsiteY30" fmla="*/ 3429000 h 6858000"/>
              <a:gd name="connsiteX31" fmla="*/ 0 w 12240039"/>
              <a:gd name="connsiteY31" fmla="*/ 0 h 6858000"/>
              <a:gd name="connsiteX32" fmla="*/ 1505862 w 12240039"/>
              <a:gd name="connsiteY32" fmla="*/ 0 h 6858000"/>
              <a:gd name="connsiteX33" fmla="*/ 3011723 w 12240039"/>
              <a:gd name="connsiteY33" fmla="*/ 3429000 h 6858000"/>
              <a:gd name="connsiteX34" fmla="*/ 1505862 w 12240039"/>
              <a:gd name="connsiteY34" fmla="*/ 6858000 h 6858000"/>
              <a:gd name="connsiteX35" fmla="*/ 0 w 12240039"/>
              <a:gd name="connsiteY35" fmla="*/ 6858000 h 6858000"/>
              <a:gd name="connsiteX36" fmla="*/ 1505862 w 12240039"/>
              <a:gd name="connsiteY36"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240039" h="6858000">
                <a:moveTo>
                  <a:pt x="12240039" y="5335596"/>
                </a:moveTo>
                <a:lnTo>
                  <a:pt x="12240039" y="6858000"/>
                </a:lnTo>
                <a:lnTo>
                  <a:pt x="11571468" y="6858000"/>
                </a:lnTo>
                <a:close/>
                <a:moveTo>
                  <a:pt x="11571468" y="1"/>
                </a:moveTo>
                <a:lnTo>
                  <a:pt x="12240039" y="1"/>
                </a:lnTo>
                <a:lnTo>
                  <a:pt x="12240039" y="1522405"/>
                </a:lnTo>
                <a:close/>
                <a:moveTo>
                  <a:pt x="9257174" y="1"/>
                </a:moveTo>
                <a:lnTo>
                  <a:pt x="10763036" y="1"/>
                </a:lnTo>
                <a:lnTo>
                  <a:pt x="12240039" y="3363290"/>
                </a:lnTo>
                <a:lnTo>
                  <a:pt x="12240039" y="3494711"/>
                </a:lnTo>
                <a:lnTo>
                  <a:pt x="10763036" y="6858000"/>
                </a:lnTo>
                <a:lnTo>
                  <a:pt x="9257174" y="6858000"/>
                </a:lnTo>
                <a:lnTo>
                  <a:pt x="10763036" y="3429000"/>
                </a:lnTo>
                <a:close/>
                <a:moveTo>
                  <a:pt x="6942881" y="0"/>
                </a:moveTo>
                <a:lnTo>
                  <a:pt x="8448742" y="0"/>
                </a:lnTo>
                <a:lnTo>
                  <a:pt x="9954603" y="3429000"/>
                </a:lnTo>
                <a:lnTo>
                  <a:pt x="8448742" y="6858000"/>
                </a:lnTo>
                <a:lnTo>
                  <a:pt x="6942881" y="6858000"/>
                </a:lnTo>
                <a:lnTo>
                  <a:pt x="8448742" y="3429000"/>
                </a:lnTo>
                <a:close/>
                <a:moveTo>
                  <a:pt x="4628587" y="0"/>
                </a:moveTo>
                <a:lnTo>
                  <a:pt x="6134449" y="0"/>
                </a:lnTo>
                <a:lnTo>
                  <a:pt x="7640310" y="3429000"/>
                </a:lnTo>
                <a:lnTo>
                  <a:pt x="6134449" y="6858000"/>
                </a:lnTo>
                <a:lnTo>
                  <a:pt x="4628587" y="6858000"/>
                </a:lnTo>
                <a:lnTo>
                  <a:pt x="6134449" y="3429000"/>
                </a:lnTo>
                <a:close/>
                <a:moveTo>
                  <a:pt x="2314294" y="0"/>
                </a:moveTo>
                <a:lnTo>
                  <a:pt x="3820156" y="0"/>
                </a:lnTo>
                <a:lnTo>
                  <a:pt x="5326016" y="3429000"/>
                </a:lnTo>
                <a:lnTo>
                  <a:pt x="3820156" y="6858000"/>
                </a:lnTo>
                <a:lnTo>
                  <a:pt x="2314294" y="6858000"/>
                </a:lnTo>
                <a:lnTo>
                  <a:pt x="3820156" y="3429000"/>
                </a:lnTo>
                <a:close/>
                <a:moveTo>
                  <a:pt x="0" y="0"/>
                </a:moveTo>
                <a:lnTo>
                  <a:pt x="1505862" y="0"/>
                </a:lnTo>
                <a:lnTo>
                  <a:pt x="3011723" y="3429000"/>
                </a:lnTo>
                <a:lnTo>
                  <a:pt x="1505862" y="6858000"/>
                </a:lnTo>
                <a:lnTo>
                  <a:pt x="0" y="6858000"/>
                </a:lnTo>
                <a:lnTo>
                  <a:pt x="1505862" y="3429000"/>
                </a:lnTo>
                <a:close/>
              </a:path>
            </a:pathLst>
          </a:custGeom>
          <a:solidFill>
            <a:schemeClr val="accent2">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95023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972443" y="287255"/>
            <a:ext cx="112195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9" name="Freeform: Shape 8">
            <a:extLst>
              <a:ext uri="{FF2B5EF4-FFF2-40B4-BE49-F238E27FC236}">
                <a16:creationId xmlns:a16="http://schemas.microsoft.com/office/drawing/2014/main" id="{FA710374-A0D0-4639-B013-35A506CD37E6}"/>
              </a:ext>
            </a:extLst>
          </p:cNvPr>
          <p:cNvSpPr>
            <a:spLocks/>
          </p:cNvSpPr>
          <p:nvPr userDrawn="1"/>
        </p:nvSpPr>
        <p:spPr bwMode="auto">
          <a:xfrm>
            <a:off x="9125380" y="6274754"/>
            <a:ext cx="3066619" cy="488403"/>
          </a:xfrm>
          <a:custGeom>
            <a:avLst/>
            <a:gdLst>
              <a:gd name="connsiteX0" fmla="*/ 5307865 w 12192148"/>
              <a:gd name="connsiteY0" fmla="*/ 0 h 1941773"/>
              <a:gd name="connsiteX1" fmla="*/ 5817217 w 12192148"/>
              <a:gd name="connsiteY1" fmla="*/ 0 h 1941773"/>
              <a:gd name="connsiteX2" fmla="*/ 5817217 w 12192148"/>
              <a:gd name="connsiteY2" fmla="*/ 697113 h 1941773"/>
              <a:gd name="connsiteX3" fmla="*/ 6190042 w 12192148"/>
              <a:gd name="connsiteY3" fmla="*/ 697113 h 1941773"/>
              <a:gd name="connsiteX4" fmla="*/ 6190042 w 12192148"/>
              <a:gd name="connsiteY4" fmla="*/ 1325570 h 1941773"/>
              <a:gd name="connsiteX5" fmla="*/ 6489353 w 12192148"/>
              <a:gd name="connsiteY5" fmla="*/ 1325570 h 1941773"/>
              <a:gd name="connsiteX6" fmla="*/ 6489353 w 12192148"/>
              <a:gd name="connsiteY6" fmla="*/ 1114324 h 1941773"/>
              <a:gd name="connsiteX7" fmla="*/ 6898935 w 12192148"/>
              <a:gd name="connsiteY7" fmla="*/ 1114324 h 1941773"/>
              <a:gd name="connsiteX8" fmla="*/ 6898935 w 12192148"/>
              <a:gd name="connsiteY8" fmla="*/ 348556 h 1941773"/>
              <a:gd name="connsiteX9" fmla="*/ 7219249 w 12192148"/>
              <a:gd name="connsiteY9" fmla="*/ 348556 h 1941773"/>
              <a:gd name="connsiteX10" fmla="*/ 7219249 w 12192148"/>
              <a:gd name="connsiteY10" fmla="*/ 1093199 h 1941773"/>
              <a:gd name="connsiteX11" fmla="*/ 7413539 w 12192148"/>
              <a:gd name="connsiteY11" fmla="*/ 1093199 h 1941773"/>
              <a:gd name="connsiteX12" fmla="*/ 7413539 w 12192148"/>
              <a:gd name="connsiteY12" fmla="*/ 517553 h 1941773"/>
              <a:gd name="connsiteX13" fmla="*/ 7875631 w 12192148"/>
              <a:gd name="connsiteY13" fmla="*/ 517553 h 1941773"/>
              <a:gd name="connsiteX14" fmla="*/ 7875631 w 12192148"/>
              <a:gd name="connsiteY14" fmla="*/ 1103761 h 1941773"/>
              <a:gd name="connsiteX15" fmla="*/ 8342975 w 12192148"/>
              <a:gd name="connsiteY15" fmla="*/ 1103761 h 1941773"/>
              <a:gd name="connsiteX16" fmla="*/ 8342975 w 12192148"/>
              <a:gd name="connsiteY16" fmla="*/ 739362 h 1941773"/>
              <a:gd name="connsiteX17" fmla="*/ 8852328 w 12192148"/>
              <a:gd name="connsiteY17" fmla="*/ 739362 h 1941773"/>
              <a:gd name="connsiteX18" fmla="*/ 8852328 w 12192148"/>
              <a:gd name="connsiteY18" fmla="*/ 1093199 h 1941773"/>
              <a:gd name="connsiteX19" fmla="*/ 9240906 w 12192148"/>
              <a:gd name="connsiteY19" fmla="*/ 1093199 h 1941773"/>
              <a:gd name="connsiteX20" fmla="*/ 9240906 w 12192148"/>
              <a:gd name="connsiteY20" fmla="*/ 924202 h 1941773"/>
              <a:gd name="connsiteX21" fmla="*/ 9503459 w 12192148"/>
              <a:gd name="connsiteY21" fmla="*/ 929483 h 1941773"/>
              <a:gd name="connsiteX22" fmla="*/ 9503459 w 12192148"/>
              <a:gd name="connsiteY22" fmla="*/ 781611 h 1941773"/>
              <a:gd name="connsiteX23" fmla="*/ 9771263 w 12192148"/>
              <a:gd name="connsiteY23" fmla="*/ 781611 h 1941773"/>
              <a:gd name="connsiteX24" fmla="*/ 9771263 w 12192148"/>
              <a:gd name="connsiteY24" fmla="*/ 918921 h 1941773"/>
              <a:gd name="connsiteX25" fmla="*/ 10028565 w 12192148"/>
              <a:gd name="connsiteY25" fmla="*/ 918921 h 1941773"/>
              <a:gd name="connsiteX26" fmla="*/ 10028565 w 12192148"/>
              <a:gd name="connsiteY26" fmla="*/ 765768 h 1941773"/>
              <a:gd name="connsiteX27" fmla="*/ 10280615 w 12192148"/>
              <a:gd name="connsiteY27" fmla="*/ 771049 h 1941773"/>
              <a:gd name="connsiteX28" fmla="*/ 10280615 w 12192148"/>
              <a:gd name="connsiteY28" fmla="*/ 190122 h 1941773"/>
              <a:gd name="connsiteX29" fmla="*/ 10789968 w 12192148"/>
              <a:gd name="connsiteY29" fmla="*/ 190122 h 1941773"/>
              <a:gd name="connsiteX30" fmla="*/ 10789968 w 12192148"/>
              <a:gd name="connsiteY30" fmla="*/ 697113 h 1941773"/>
              <a:gd name="connsiteX31" fmla="*/ 11168044 w 12192148"/>
              <a:gd name="connsiteY31" fmla="*/ 697113 h 1941773"/>
              <a:gd name="connsiteX32" fmla="*/ 11168044 w 12192148"/>
              <a:gd name="connsiteY32" fmla="*/ 1621315 h 1941773"/>
              <a:gd name="connsiteX33" fmla="*/ 11467354 w 12192148"/>
              <a:gd name="connsiteY33" fmla="*/ 1621315 h 1941773"/>
              <a:gd name="connsiteX34" fmla="*/ 11467354 w 12192148"/>
              <a:gd name="connsiteY34" fmla="*/ 1114324 h 1941773"/>
              <a:gd name="connsiteX35" fmla="*/ 11871686 w 12192148"/>
              <a:gd name="connsiteY35" fmla="*/ 1114324 h 1941773"/>
              <a:gd name="connsiteX36" fmla="*/ 11871686 w 12192148"/>
              <a:gd name="connsiteY36" fmla="*/ 348556 h 1941773"/>
              <a:gd name="connsiteX37" fmla="*/ 12192000 w 12192148"/>
              <a:gd name="connsiteY37" fmla="*/ 348556 h 1941773"/>
              <a:gd name="connsiteX38" fmla="*/ 12192000 w 12192148"/>
              <a:gd name="connsiteY38" fmla="*/ 1754103 h 1941773"/>
              <a:gd name="connsiteX39" fmla="*/ 12192000 w 12192148"/>
              <a:gd name="connsiteY39" fmla="*/ 1896676 h 1941773"/>
              <a:gd name="connsiteX40" fmla="*/ 12192148 w 12192148"/>
              <a:gd name="connsiteY40" fmla="*/ 1896676 h 1941773"/>
              <a:gd name="connsiteX41" fmla="*/ 12192148 w 12192148"/>
              <a:gd name="connsiteY41" fmla="*/ 1941773 h 1941773"/>
              <a:gd name="connsiteX42" fmla="*/ 0 w 12192148"/>
              <a:gd name="connsiteY42" fmla="*/ 1941773 h 1941773"/>
              <a:gd name="connsiteX43" fmla="*/ 0 w 12192148"/>
              <a:gd name="connsiteY43" fmla="*/ 1896676 h 1941773"/>
              <a:gd name="connsiteX44" fmla="*/ 0 w 12192148"/>
              <a:gd name="connsiteY44" fmla="*/ 1573784 h 1941773"/>
              <a:gd name="connsiteX45" fmla="*/ 112847 w 12192148"/>
              <a:gd name="connsiteY45" fmla="*/ 1573784 h 1941773"/>
              <a:gd name="connsiteX46" fmla="*/ 293106 w 12192148"/>
              <a:gd name="connsiteY46" fmla="*/ 1573784 h 1941773"/>
              <a:gd name="connsiteX47" fmla="*/ 293106 w 12192148"/>
              <a:gd name="connsiteY47" fmla="*/ 411930 h 1941773"/>
              <a:gd name="connsiteX48" fmla="*/ 655428 w 12192148"/>
              <a:gd name="connsiteY48" fmla="*/ 411930 h 1941773"/>
              <a:gd name="connsiteX49" fmla="*/ 655428 w 12192148"/>
              <a:gd name="connsiteY49" fmla="*/ 1373100 h 1941773"/>
              <a:gd name="connsiteX50" fmla="*/ 791956 w 12192148"/>
              <a:gd name="connsiteY50" fmla="*/ 1188260 h 1941773"/>
              <a:gd name="connsiteX51" fmla="*/ 954739 w 12192148"/>
              <a:gd name="connsiteY51" fmla="*/ 1399506 h 1941773"/>
              <a:gd name="connsiteX52" fmla="*/ 1101768 w 12192148"/>
              <a:gd name="connsiteY52" fmla="*/ 1188260 h 1941773"/>
              <a:gd name="connsiteX53" fmla="*/ 1264551 w 12192148"/>
              <a:gd name="connsiteY53" fmla="*/ 1399506 h 1941773"/>
              <a:gd name="connsiteX54" fmla="*/ 1411580 w 12192148"/>
              <a:gd name="connsiteY54" fmla="*/ 1188260 h 1941773"/>
              <a:gd name="connsiteX55" fmla="*/ 1574363 w 12192148"/>
              <a:gd name="connsiteY55" fmla="*/ 1399506 h 1941773"/>
              <a:gd name="connsiteX56" fmla="*/ 1574363 w 12192148"/>
              <a:gd name="connsiteY56" fmla="*/ 1447036 h 1941773"/>
              <a:gd name="connsiteX57" fmla="*/ 1721393 w 12192148"/>
              <a:gd name="connsiteY57" fmla="*/ 1447036 h 1941773"/>
              <a:gd name="connsiteX58" fmla="*/ 1721393 w 12192148"/>
              <a:gd name="connsiteY58" fmla="*/ 1299164 h 1941773"/>
              <a:gd name="connsiteX59" fmla="*/ 1537606 w 12192148"/>
              <a:gd name="connsiteY59" fmla="*/ 1072074 h 1941773"/>
              <a:gd name="connsiteX60" fmla="*/ 1721393 w 12192148"/>
              <a:gd name="connsiteY60" fmla="*/ 844985 h 1941773"/>
              <a:gd name="connsiteX61" fmla="*/ 1721393 w 12192148"/>
              <a:gd name="connsiteY61" fmla="*/ 586208 h 1941773"/>
              <a:gd name="connsiteX62" fmla="*/ 1815912 w 12192148"/>
              <a:gd name="connsiteY62" fmla="*/ 586208 h 1941773"/>
              <a:gd name="connsiteX63" fmla="*/ 1815912 w 12192148"/>
              <a:gd name="connsiteY63" fmla="*/ 844985 h 1941773"/>
              <a:gd name="connsiteX64" fmla="*/ 1999699 w 12192148"/>
              <a:gd name="connsiteY64" fmla="*/ 1072074 h 1941773"/>
              <a:gd name="connsiteX65" fmla="*/ 1815912 w 12192148"/>
              <a:gd name="connsiteY65" fmla="*/ 1299164 h 1941773"/>
              <a:gd name="connsiteX66" fmla="*/ 1815912 w 12192148"/>
              <a:gd name="connsiteY66" fmla="*/ 1447036 h 1941773"/>
              <a:gd name="connsiteX67" fmla="*/ 1941937 w 12192148"/>
              <a:gd name="connsiteY67" fmla="*/ 1447036 h 1941773"/>
              <a:gd name="connsiteX68" fmla="*/ 1941937 w 12192148"/>
              <a:gd name="connsiteY68" fmla="*/ 1293883 h 1941773"/>
              <a:gd name="connsiteX69" fmla="*/ 2099469 w 12192148"/>
              <a:gd name="connsiteY69" fmla="*/ 1293883 h 1941773"/>
              <a:gd name="connsiteX70" fmla="*/ 2099469 w 12192148"/>
              <a:gd name="connsiteY70" fmla="*/ 1093199 h 1941773"/>
              <a:gd name="connsiteX71" fmla="*/ 2440788 w 12192148"/>
              <a:gd name="connsiteY71" fmla="*/ 1093199 h 1941773"/>
              <a:gd name="connsiteX72" fmla="*/ 2440788 w 12192148"/>
              <a:gd name="connsiteY72" fmla="*/ 517553 h 1941773"/>
              <a:gd name="connsiteX73" fmla="*/ 2897630 w 12192148"/>
              <a:gd name="connsiteY73" fmla="*/ 517553 h 1941773"/>
              <a:gd name="connsiteX74" fmla="*/ 2897630 w 12192148"/>
              <a:gd name="connsiteY74" fmla="*/ 1103761 h 1941773"/>
              <a:gd name="connsiteX75" fmla="*/ 3364974 w 12192148"/>
              <a:gd name="connsiteY75" fmla="*/ 1103761 h 1941773"/>
              <a:gd name="connsiteX76" fmla="*/ 3364974 w 12192148"/>
              <a:gd name="connsiteY76" fmla="*/ 739362 h 1941773"/>
              <a:gd name="connsiteX77" fmla="*/ 3879577 w 12192148"/>
              <a:gd name="connsiteY77" fmla="*/ 739362 h 1941773"/>
              <a:gd name="connsiteX78" fmla="*/ 3879577 w 12192148"/>
              <a:gd name="connsiteY78" fmla="*/ 1093199 h 1941773"/>
              <a:gd name="connsiteX79" fmla="*/ 4268157 w 12192148"/>
              <a:gd name="connsiteY79" fmla="*/ 1093199 h 1941773"/>
              <a:gd name="connsiteX80" fmla="*/ 4268157 w 12192148"/>
              <a:gd name="connsiteY80" fmla="*/ 924202 h 1941773"/>
              <a:gd name="connsiteX81" fmla="*/ 4530710 w 12192148"/>
              <a:gd name="connsiteY81" fmla="*/ 929483 h 1941773"/>
              <a:gd name="connsiteX82" fmla="*/ 4530710 w 12192148"/>
              <a:gd name="connsiteY82" fmla="*/ 781611 h 1941773"/>
              <a:gd name="connsiteX83" fmla="*/ 4798513 w 12192148"/>
              <a:gd name="connsiteY83" fmla="*/ 781611 h 1941773"/>
              <a:gd name="connsiteX84" fmla="*/ 4798513 w 12192148"/>
              <a:gd name="connsiteY84" fmla="*/ 918921 h 1941773"/>
              <a:gd name="connsiteX85" fmla="*/ 5055815 w 12192148"/>
              <a:gd name="connsiteY85" fmla="*/ 918921 h 1941773"/>
              <a:gd name="connsiteX86" fmla="*/ 5055815 w 12192148"/>
              <a:gd name="connsiteY86" fmla="*/ 765768 h 1941773"/>
              <a:gd name="connsiteX87" fmla="*/ 5307865 w 12192148"/>
              <a:gd name="connsiteY87" fmla="*/ 771049 h 1941773"/>
              <a:gd name="connsiteX88" fmla="*/ 5307865 w 12192148"/>
              <a:gd name="connsiteY88" fmla="*/ 0 h 194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148" h="1941773">
                <a:moveTo>
                  <a:pt x="5307865" y="0"/>
                </a:moveTo>
                <a:cubicBezTo>
                  <a:pt x="5307865" y="0"/>
                  <a:pt x="5307865" y="0"/>
                  <a:pt x="5817217" y="0"/>
                </a:cubicBezTo>
                <a:cubicBezTo>
                  <a:pt x="5817217" y="0"/>
                  <a:pt x="5817217" y="0"/>
                  <a:pt x="5817217" y="697113"/>
                </a:cubicBezTo>
                <a:cubicBezTo>
                  <a:pt x="5817217" y="697113"/>
                  <a:pt x="5817217" y="697113"/>
                  <a:pt x="6190042" y="697113"/>
                </a:cubicBezTo>
                <a:cubicBezTo>
                  <a:pt x="6190042" y="697113"/>
                  <a:pt x="6190042" y="697113"/>
                  <a:pt x="6190042" y="1325570"/>
                </a:cubicBezTo>
                <a:cubicBezTo>
                  <a:pt x="6190042" y="1325570"/>
                  <a:pt x="6190042" y="1325570"/>
                  <a:pt x="6489353" y="1325570"/>
                </a:cubicBezTo>
                <a:cubicBezTo>
                  <a:pt x="6489353" y="1325570"/>
                  <a:pt x="6489353" y="1325570"/>
                  <a:pt x="6489353" y="1114324"/>
                </a:cubicBezTo>
                <a:cubicBezTo>
                  <a:pt x="6489353" y="1114324"/>
                  <a:pt x="6489353" y="1114324"/>
                  <a:pt x="6898935" y="1114324"/>
                </a:cubicBezTo>
                <a:cubicBezTo>
                  <a:pt x="6898935" y="1114324"/>
                  <a:pt x="6898935" y="1114324"/>
                  <a:pt x="6898935" y="348556"/>
                </a:cubicBezTo>
                <a:cubicBezTo>
                  <a:pt x="6898935" y="348556"/>
                  <a:pt x="6898935" y="348556"/>
                  <a:pt x="7219249" y="348556"/>
                </a:cubicBezTo>
                <a:cubicBezTo>
                  <a:pt x="7219249" y="348556"/>
                  <a:pt x="7219249" y="348556"/>
                  <a:pt x="7219249" y="1093199"/>
                </a:cubicBezTo>
                <a:cubicBezTo>
                  <a:pt x="7219249" y="1093199"/>
                  <a:pt x="7219249" y="1093199"/>
                  <a:pt x="7413539" y="1093199"/>
                </a:cubicBezTo>
                <a:cubicBezTo>
                  <a:pt x="7413539" y="1093199"/>
                  <a:pt x="7413539" y="1093199"/>
                  <a:pt x="7413539" y="517553"/>
                </a:cubicBezTo>
                <a:cubicBezTo>
                  <a:pt x="7413539" y="517553"/>
                  <a:pt x="7413539" y="517553"/>
                  <a:pt x="7875631" y="517553"/>
                </a:cubicBezTo>
                <a:cubicBezTo>
                  <a:pt x="7875631" y="517553"/>
                  <a:pt x="7875631" y="517553"/>
                  <a:pt x="7875631" y="1103761"/>
                </a:cubicBezTo>
                <a:cubicBezTo>
                  <a:pt x="7875631" y="1103761"/>
                  <a:pt x="7875631" y="1103761"/>
                  <a:pt x="8342975" y="1103761"/>
                </a:cubicBezTo>
                <a:cubicBezTo>
                  <a:pt x="8342975" y="1103761"/>
                  <a:pt x="8342975" y="1103761"/>
                  <a:pt x="8342975" y="739362"/>
                </a:cubicBezTo>
                <a:cubicBezTo>
                  <a:pt x="8342975" y="739362"/>
                  <a:pt x="8342975" y="739362"/>
                  <a:pt x="8852328" y="739362"/>
                </a:cubicBezTo>
                <a:cubicBezTo>
                  <a:pt x="8852328" y="739362"/>
                  <a:pt x="8852328" y="739362"/>
                  <a:pt x="8852328" y="1093199"/>
                </a:cubicBezTo>
                <a:cubicBezTo>
                  <a:pt x="8852328" y="1093199"/>
                  <a:pt x="8852328" y="1093199"/>
                  <a:pt x="9240906" y="1093199"/>
                </a:cubicBezTo>
                <a:cubicBezTo>
                  <a:pt x="9240906" y="1093199"/>
                  <a:pt x="9240906" y="1093199"/>
                  <a:pt x="9240906" y="924202"/>
                </a:cubicBezTo>
                <a:cubicBezTo>
                  <a:pt x="9240906" y="924202"/>
                  <a:pt x="9240906" y="924202"/>
                  <a:pt x="9503459" y="929483"/>
                </a:cubicBezTo>
                <a:cubicBezTo>
                  <a:pt x="9503459" y="929483"/>
                  <a:pt x="9503459" y="929483"/>
                  <a:pt x="9503459" y="781611"/>
                </a:cubicBezTo>
                <a:cubicBezTo>
                  <a:pt x="9503459" y="781611"/>
                  <a:pt x="9503459" y="781611"/>
                  <a:pt x="9771263" y="781611"/>
                </a:cubicBezTo>
                <a:cubicBezTo>
                  <a:pt x="9771263" y="781611"/>
                  <a:pt x="9771263" y="781611"/>
                  <a:pt x="9771263" y="918921"/>
                </a:cubicBezTo>
                <a:cubicBezTo>
                  <a:pt x="9771263" y="918921"/>
                  <a:pt x="9771263" y="918921"/>
                  <a:pt x="10028565" y="918921"/>
                </a:cubicBezTo>
                <a:cubicBezTo>
                  <a:pt x="10028565" y="918921"/>
                  <a:pt x="10028565" y="918921"/>
                  <a:pt x="10028565" y="765768"/>
                </a:cubicBezTo>
                <a:cubicBezTo>
                  <a:pt x="10028565" y="765768"/>
                  <a:pt x="10028565" y="765768"/>
                  <a:pt x="10280615" y="771049"/>
                </a:cubicBezTo>
                <a:cubicBezTo>
                  <a:pt x="10280615" y="771049"/>
                  <a:pt x="10280615" y="771049"/>
                  <a:pt x="10280615" y="190122"/>
                </a:cubicBezTo>
                <a:cubicBezTo>
                  <a:pt x="10280615" y="190122"/>
                  <a:pt x="10280615" y="190122"/>
                  <a:pt x="10789968" y="190122"/>
                </a:cubicBezTo>
                <a:cubicBezTo>
                  <a:pt x="10789968" y="190122"/>
                  <a:pt x="10789968" y="190122"/>
                  <a:pt x="10789968" y="697113"/>
                </a:cubicBezTo>
                <a:cubicBezTo>
                  <a:pt x="10789968" y="697113"/>
                  <a:pt x="10789968" y="697113"/>
                  <a:pt x="11168044" y="697113"/>
                </a:cubicBezTo>
                <a:cubicBezTo>
                  <a:pt x="11168044" y="697113"/>
                  <a:pt x="11168044" y="697113"/>
                  <a:pt x="11168044" y="1621315"/>
                </a:cubicBezTo>
                <a:cubicBezTo>
                  <a:pt x="11168044" y="1621315"/>
                  <a:pt x="11168044" y="1621315"/>
                  <a:pt x="11467354" y="1621315"/>
                </a:cubicBezTo>
                <a:cubicBezTo>
                  <a:pt x="11467354" y="1621315"/>
                  <a:pt x="11467354" y="1621315"/>
                  <a:pt x="11467354" y="1114324"/>
                </a:cubicBezTo>
                <a:cubicBezTo>
                  <a:pt x="11467354" y="1114324"/>
                  <a:pt x="11467354" y="1114324"/>
                  <a:pt x="11871686" y="1114324"/>
                </a:cubicBezTo>
                <a:cubicBezTo>
                  <a:pt x="11871686" y="1114324"/>
                  <a:pt x="11871686" y="1114324"/>
                  <a:pt x="11871686" y="348556"/>
                </a:cubicBezTo>
                <a:cubicBezTo>
                  <a:pt x="11871686" y="348556"/>
                  <a:pt x="11871686" y="348556"/>
                  <a:pt x="12192000" y="348556"/>
                </a:cubicBezTo>
                <a:cubicBezTo>
                  <a:pt x="12192000" y="348556"/>
                  <a:pt x="12192000" y="348556"/>
                  <a:pt x="12192000" y="1754103"/>
                </a:cubicBezTo>
                <a:lnTo>
                  <a:pt x="12192000" y="1896676"/>
                </a:lnTo>
                <a:lnTo>
                  <a:pt x="12192148" y="1896676"/>
                </a:lnTo>
                <a:lnTo>
                  <a:pt x="12192148" y="1941773"/>
                </a:lnTo>
                <a:lnTo>
                  <a:pt x="0" y="1941773"/>
                </a:lnTo>
                <a:lnTo>
                  <a:pt x="0" y="1896676"/>
                </a:lnTo>
                <a:lnTo>
                  <a:pt x="0" y="1573784"/>
                </a:lnTo>
                <a:lnTo>
                  <a:pt x="112847" y="1573784"/>
                </a:lnTo>
                <a:cubicBezTo>
                  <a:pt x="165111" y="1573784"/>
                  <a:pt x="224842" y="1573784"/>
                  <a:pt x="293106" y="1573784"/>
                </a:cubicBezTo>
                <a:cubicBezTo>
                  <a:pt x="293106" y="1573784"/>
                  <a:pt x="293106" y="1573784"/>
                  <a:pt x="293106" y="411930"/>
                </a:cubicBezTo>
                <a:cubicBezTo>
                  <a:pt x="293106" y="411930"/>
                  <a:pt x="293106" y="411930"/>
                  <a:pt x="655428" y="411930"/>
                </a:cubicBezTo>
                <a:cubicBezTo>
                  <a:pt x="655428" y="411930"/>
                  <a:pt x="655428" y="411930"/>
                  <a:pt x="655428" y="1373100"/>
                </a:cubicBezTo>
                <a:cubicBezTo>
                  <a:pt x="676433" y="1315008"/>
                  <a:pt x="734194" y="1188260"/>
                  <a:pt x="791956" y="1188260"/>
                </a:cubicBezTo>
                <a:cubicBezTo>
                  <a:pt x="875973" y="1188260"/>
                  <a:pt x="954739" y="1399506"/>
                  <a:pt x="954739" y="1399506"/>
                </a:cubicBezTo>
                <a:cubicBezTo>
                  <a:pt x="954739" y="1399506"/>
                  <a:pt x="1023002" y="1188260"/>
                  <a:pt x="1101768" y="1188260"/>
                </a:cubicBezTo>
                <a:cubicBezTo>
                  <a:pt x="1180534" y="1188260"/>
                  <a:pt x="1264551" y="1399506"/>
                  <a:pt x="1264551" y="1399506"/>
                </a:cubicBezTo>
                <a:cubicBezTo>
                  <a:pt x="1264551" y="1399506"/>
                  <a:pt x="1332815" y="1188260"/>
                  <a:pt x="1411580" y="1188260"/>
                </a:cubicBezTo>
                <a:cubicBezTo>
                  <a:pt x="1490347" y="1188260"/>
                  <a:pt x="1574363" y="1399506"/>
                  <a:pt x="1574363" y="1399506"/>
                </a:cubicBezTo>
                <a:cubicBezTo>
                  <a:pt x="1574363" y="1399506"/>
                  <a:pt x="1574363" y="1399506"/>
                  <a:pt x="1574363" y="1447036"/>
                </a:cubicBezTo>
                <a:cubicBezTo>
                  <a:pt x="1574363" y="1447036"/>
                  <a:pt x="1574363" y="1447036"/>
                  <a:pt x="1721393" y="1447036"/>
                </a:cubicBezTo>
                <a:cubicBezTo>
                  <a:pt x="1721393" y="1447036"/>
                  <a:pt x="1721393" y="1447036"/>
                  <a:pt x="1721393" y="1299164"/>
                </a:cubicBezTo>
                <a:cubicBezTo>
                  <a:pt x="1616372" y="1278040"/>
                  <a:pt x="1537606" y="1182979"/>
                  <a:pt x="1537606" y="1072074"/>
                </a:cubicBezTo>
                <a:cubicBezTo>
                  <a:pt x="1537606" y="961170"/>
                  <a:pt x="1616372" y="866110"/>
                  <a:pt x="1721393" y="844985"/>
                </a:cubicBezTo>
                <a:cubicBezTo>
                  <a:pt x="1721393" y="844985"/>
                  <a:pt x="1721393" y="844985"/>
                  <a:pt x="1721393" y="586208"/>
                </a:cubicBezTo>
                <a:cubicBezTo>
                  <a:pt x="1721393" y="586208"/>
                  <a:pt x="1721393" y="586208"/>
                  <a:pt x="1815912" y="586208"/>
                </a:cubicBezTo>
                <a:cubicBezTo>
                  <a:pt x="1815912" y="586208"/>
                  <a:pt x="1815912" y="586208"/>
                  <a:pt x="1815912" y="844985"/>
                </a:cubicBezTo>
                <a:cubicBezTo>
                  <a:pt x="1920933" y="866110"/>
                  <a:pt x="1999699" y="961170"/>
                  <a:pt x="1999699" y="1072074"/>
                </a:cubicBezTo>
                <a:cubicBezTo>
                  <a:pt x="1999699" y="1188260"/>
                  <a:pt x="1920933" y="1278040"/>
                  <a:pt x="1815912" y="1299164"/>
                </a:cubicBezTo>
                <a:cubicBezTo>
                  <a:pt x="1815912" y="1299164"/>
                  <a:pt x="1815912" y="1299164"/>
                  <a:pt x="1815912" y="1447036"/>
                </a:cubicBezTo>
                <a:cubicBezTo>
                  <a:pt x="1815912" y="1447036"/>
                  <a:pt x="1815912" y="1447036"/>
                  <a:pt x="1941937" y="1447036"/>
                </a:cubicBezTo>
                <a:cubicBezTo>
                  <a:pt x="1941937" y="1447036"/>
                  <a:pt x="1941937" y="1447036"/>
                  <a:pt x="1941937" y="1293883"/>
                </a:cubicBezTo>
                <a:cubicBezTo>
                  <a:pt x="1941937" y="1293883"/>
                  <a:pt x="1941937" y="1293883"/>
                  <a:pt x="2099469" y="1293883"/>
                </a:cubicBezTo>
                <a:cubicBezTo>
                  <a:pt x="2099469" y="1293883"/>
                  <a:pt x="2099469" y="1293883"/>
                  <a:pt x="2099469" y="1093199"/>
                </a:cubicBezTo>
                <a:cubicBezTo>
                  <a:pt x="2099469" y="1093199"/>
                  <a:pt x="2099469" y="1093199"/>
                  <a:pt x="2440788" y="1093199"/>
                </a:cubicBezTo>
                <a:cubicBezTo>
                  <a:pt x="2440788" y="1093199"/>
                  <a:pt x="2440788" y="1093199"/>
                  <a:pt x="2440788" y="517553"/>
                </a:cubicBezTo>
                <a:cubicBezTo>
                  <a:pt x="2440788" y="517553"/>
                  <a:pt x="2440788" y="517553"/>
                  <a:pt x="2897630" y="517553"/>
                </a:cubicBezTo>
                <a:cubicBezTo>
                  <a:pt x="2897630" y="517553"/>
                  <a:pt x="2897630" y="517553"/>
                  <a:pt x="2897630" y="1103761"/>
                </a:cubicBezTo>
                <a:cubicBezTo>
                  <a:pt x="2897630" y="1103761"/>
                  <a:pt x="2897630" y="1103761"/>
                  <a:pt x="3364974" y="1103761"/>
                </a:cubicBezTo>
                <a:cubicBezTo>
                  <a:pt x="3364974" y="1103761"/>
                  <a:pt x="3364974" y="1103761"/>
                  <a:pt x="3364974" y="739362"/>
                </a:cubicBezTo>
                <a:cubicBezTo>
                  <a:pt x="3364974" y="739362"/>
                  <a:pt x="3364974" y="739362"/>
                  <a:pt x="3879577" y="739362"/>
                </a:cubicBezTo>
                <a:cubicBezTo>
                  <a:pt x="3879577" y="739362"/>
                  <a:pt x="3879577" y="739362"/>
                  <a:pt x="3879577" y="1093199"/>
                </a:cubicBezTo>
                <a:cubicBezTo>
                  <a:pt x="3879577" y="1093199"/>
                  <a:pt x="3879577" y="1093199"/>
                  <a:pt x="4268157" y="1093199"/>
                </a:cubicBezTo>
                <a:cubicBezTo>
                  <a:pt x="4268157" y="1093199"/>
                  <a:pt x="4268157" y="1093199"/>
                  <a:pt x="4268157" y="924202"/>
                </a:cubicBezTo>
                <a:cubicBezTo>
                  <a:pt x="4268157" y="924202"/>
                  <a:pt x="4268157" y="924202"/>
                  <a:pt x="4530710" y="929483"/>
                </a:cubicBezTo>
                <a:cubicBezTo>
                  <a:pt x="4530710" y="929483"/>
                  <a:pt x="4530710" y="929483"/>
                  <a:pt x="4530710" y="781611"/>
                </a:cubicBezTo>
                <a:cubicBezTo>
                  <a:pt x="4530710" y="781611"/>
                  <a:pt x="4530710" y="781611"/>
                  <a:pt x="4798513" y="781611"/>
                </a:cubicBezTo>
                <a:cubicBezTo>
                  <a:pt x="4798513" y="781611"/>
                  <a:pt x="4798513" y="781611"/>
                  <a:pt x="4798513" y="918921"/>
                </a:cubicBezTo>
                <a:cubicBezTo>
                  <a:pt x="4798513" y="918921"/>
                  <a:pt x="4798513" y="918921"/>
                  <a:pt x="5055815" y="918921"/>
                </a:cubicBezTo>
                <a:cubicBezTo>
                  <a:pt x="5055815" y="918921"/>
                  <a:pt x="5055815" y="918921"/>
                  <a:pt x="5055815" y="765768"/>
                </a:cubicBezTo>
                <a:cubicBezTo>
                  <a:pt x="5055815" y="765768"/>
                  <a:pt x="5055815" y="765768"/>
                  <a:pt x="5307865" y="771049"/>
                </a:cubicBezTo>
                <a:cubicBezTo>
                  <a:pt x="5307865" y="771049"/>
                  <a:pt x="5307865" y="771049"/>
                  <a:pt x="5307865"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0" name="Rectangle 9">
            <a:extLst>
              <a:ext uri="{FF2B5EF4-FFF2-40B4-BE49-F238E27FC236}">
                <a16:creationId xmlns:a16="http://schemas.microsoft.com/office/drawing/2014/main" id="{D7DB0ECD-F65B-48DE-891A-862D5ACE45DD}"/>
              </a:ext>
            </a:extLst>
          </p:cNvPr>
          <p:cNvSpPr/>
          <p:nvPr userDrawn="1"/>
        </p:nvSpPr>
        <p:spPr>
          <a:xfrm>
            <a:off x="0" y="6730111"/>
            <a:ext cx="12192000" cy="137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4E7187E-67A8-49EF-8933-FEE04FEAF50C}"/>
              </a:ext>
            </a:extLst>
          </p:cNvPr>
          <p:cNvGrpSpPr/>
          <p:nvPr userDrawn="1"/>
        </p:nvGrpSpPr>
        <p:grpSpPr>
          <a:xfrm flipH="1">
            <a:off x="11178612" y="5759424"/>
            <a:ext cx="817770" cy="809183"/>
            <a:chOff x="3175" y="1588"/>
            <a:chExt cx="4686300" cy="4637087"/>
          </a:xfrm>
          <a:solidFill>
            <a:schemeClr val="accent1"/>
          </a:solidFill>
        </p:grpSpPr>
        <p:sp>
          <p:nvSpPr>
            <p:cNvPr id="12" name="Rectangle 5">
              <a:extLst>
                <a:ext uri="{FF2B5EF4-FFF2-40B4-BE49-F238E27FC236}">
                  <a16:creationId xmlns:a16="http://schemas.microsoft.com/office/drawing/2014/main" id="{1E0D8746-24E0-4548-8C4D-DD75A2E89387}"/>
                </a:ext>
              </a:extLst>
            </p:cNvPr>
            <p:cNvSpPr>
              <a:spLocks noChangeArrowheads="1"/>
            </p:cNvSpPr>
            <p:nvPr/>
          </p:nvSpPr>
          <p:spPr bwMode="auto">
            <a:xfrm>
              <a:off x="1106488" y="3094038"/>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6">
              <a:extLst>
                <a:ext uri="{FF2B5EF4-FFF2-40B4-BE49-F238E27FC236}">
                  <a16:creationId xmlns:a16="http://schemas.microsoft.com/office/drawing/2014/main" id="{36672466-A780-459C-AE15-37398D2D6018}"/>
                </a:ext>
              </a:extLst>
            </p:cNvPr>
            <p:cNvSpPr>
              <a:spLocks noChangeArrowheads="1"/>
            </p:cNvSpPr>
            <p:nvPr/>
          </p:nvSpPr>
          <p:spPr bwMode="auto">
            <a:xfrm>
              <a:off x="1450975" y="3094038"/>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7">
              <a:extLst>
                <a:ext uri="{FF2B5EF4-FFF2-40B4-BE49-F238E27FC236}">
                  <a16:creationId xmlns:a16="http://schemas.microsoft.com/office/drawing/2014/main" id="{29B98435-DD78-4523-A912-E2FFE0743C16}"/>
                </a:ext>
              </a:extLst>
            </p:cNvPr>
            <p:cNvSpPr>
              <a:spLocks noChangeArrowheads="1"/>
            </p:cNvSpPr>
            <p:nvPr/>
          </p:nvSpPr>
          <p:spPr bwMode="auto">
            <a:xfrm>
              <a:off x="1147763" y="314801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FBBADD09-E087-4218-94AA-9A732C065A42}"/>
                </a:ext>
              </a:extLst>
            </p:cNvPr>
            <p:cNvSpPr>
              <a:spLocks/>
            </p:cNvSpPr>
            <p:nvPr/>
          </p:nvSpPr>
          <p:spPr bwMode="auto">
            <a:xfrm>
              <a:off x="1173163" y="317658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AD29BA87-8A6B-454A-870A-0930CAD32718}"/>
                </a:ext>
              </a:extLst>
            </p:cNvPr>
            <p:cNvSpPr>
              <a:spLocks/>
            </p:cNvSpPr>
            <p:nvPr/>
          </p:nvSpPr>
          <p:spPr bwMode="auto">
            <a:xfrm>
              <a:off x="1173163" y="317658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0">
              <a:extLst>
                <a:ext uri="{FF2B5EF4-FFF2-40B4-BE49-F238E27FC236}">
                  <a16:creationId xmlns:a16="http://schemas.microsoft.com/office/drawing/2014/main" id="{123A592A-5A52-4664-A9ED-ACB125838036}"/>
                </a:ext>
              </a:extLst>
            </p:cNvPr>
            <p:cNvSpPr>
              <a:spLocks noChangeArrowheads="1"/>
            </p:cNvSpPr>
            <p:nvPr/>
          </p:nvSpPr>
          <p:spPr bwMode="auto">
            <a:xfrm>
              <a:off x="1147763" y="34417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C81F600D-2C20-46EA-8051-63C37B9BEB90}"/>
                </a:ext>
              </a:extLst>
            </p:cNvPr>
            <p:cNvSpPr>
              <a:spLocks/>
            </p:cNvSpPr>
            <p:nvPr/>
          </p:nvSpPr>
          <p:spPr bwMode="auto">
            <a:xfrm>
              <a:off x="1173163" y="347027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899F243A-F661-4476-B974-A468A2C72C08}"/>
                </a:ext>
              </a:extLst>
            </p:cNvPr>
            <p:cNvSpPr>
              <a:spLocks/>
            </p:cNvSpPr>
            <p:nvPr/>
          </p:nvSpPr>
          <p:spPr bwMode="auto">
            <a:xfrm>
              <a:off x="1173163" y="347027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3">
              <a:extLst>
                <a:ext uri="{FF2B5EF4-FFF2-40B4-BE49-F238E27FC236}">
                  <a16:creationId xmlns:a16="http://schemas.microsoft.com/office/drawing/2014/main" id="{551C0F5B-D850-4F14-92ED-08B31C994BE4}"/>
                </a:ext>
              </a:extLst>
            </p:cNvPr>
            <p:cNvSpPr>
              <a:spLocks noChangeArrowheads="1"/>
            </p:cNvSpPr>
            <p:nvPr/>
          </p:nvSpPr>
          <p:spPr bwMode="auto">
            <a:xfrm>
              <a:off x="1147763" y="37338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DDB35BF1-FC37-43C1-B5CB-9E8BD46BAA9D}"/>
                </a:ext>
              </a:extLst>
            </p:cNvPr>
            <p:cNvSpPr>
              <a:spLocks/>
            </p:cNvSpPr>
            <p:nvPr/>
          </p:nvSpPr>
          <p:spPr bwMode="auto">
            <a:xfrm>
              <a:off x="1173163" y="376237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24FA2821-2268-4EEC-BB62-C826BAA13F9E}"/>
                </a:ext>
              </a:extLst>
            </p:cNvPr>
            <p:cNvSpPr>
              <a:spLocks/>
            </p:cNvSpPr>
            <p:nvPr/>
          </p:nvSpPr>
          <p:spPr bwMode="auto">
            <a:xfrm>
              <a:off x="1173163" y="376237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6">
              <a:extLst>
                <a:ext uri="{FF2B5EF4-FFF2-40B4-BE49-F238E27FC236}">
                  <a16:creationId xmlns:a16="http://schemas.microsoft.com/office/drawing/2014/main" id="{CD9D3E4B-0D89-4DC9-9BF3-1825125DE43D}"/>
                </a:ext>
              </a:extLst>
            </p:cNvPr>
            <p:cNvSpPr>
              <a:spLocks noChangeArrowheads="1"/>
            </p:cNvSpPr>
            <p:nvPr/>
          </p:nvSpPr>
          <p:spPr bwMode="auto">
            <a:xfrm>
              <a:off x="1147763" y="402748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D396BA03-71DB-4A9E-A491-CC50B3E01583}"/>
                </a:ext>
              </a:extLst>
            </p:cNvPr>
            <p:cNvSpPr>
              <a:spLocks/>
            </p:cNvSpPr>
            <p:nvPr/>
          </p:nvSpPr>
          <p:spPr bwMode="auto">
            <a:xfrm>
              <a:off x="1173163" y="405606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89B117B3-FDE2-48F4-8E18-99B71391689E}"/>
                </a:ext>
              </a:extLst>
            </p:cNvPr>
            <p:cNvSpPr>
              <a:spLocks/>
            </p:cNvSpPr>
            <p:nvPr/>
          </p:nvSpPr>
          <p:spPr bwMode="auto">
            <a:xfrm>
              <a:off x="1173163" y="405606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9">
              <a:extLst>
                <a:ext uri="{FF2B5EF4-FFF2-40B4-BE49-F238E27FC236}">
                  <a16:creationId xmlns:a16="http://schemas.microsoft.com/office/drawing/2014/main" id="{4D15AB71-4C87-4F96-A6F1-334D55AADD61}"/>
                </a:ext>
              </a:extLst>
            </p:cNvPr>
            <p:cNvSpPr>
              <a:spLocks noChangeArrowheads="1"/>
            </p:cNvSpPr>
            <p:nvPr/>
          </p:nvSpPr>
          <p:spPr bwMode="auto">
            <a:xfrm>
              <a:off x="1106488" y="1897063"/>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0">
              <a:extLst>
                <a:ext uri="{FF2B5EF4-FFF2-40B4-BE49-F238E27FC236}">
                  <a16:creationId xmlns:a16="http://schemas.microsoft.com/office/drawing/2014/main" id="{248F0BE9-E11B-4028-814F-E2A724D173CD}"/>
                </a:ext>
              </a:extLst>
            </p:cNvPr>
            <p:cNvSpPr>
              <a:spLocks noChangeArrowheads="1"/>
            </p:cNvSpPr>
            <p:nvPr/>
          </p:nvSpPr>
          <p:spPr bwMode="auto">
            <a:xfrm>
              <a:off x="1450975" y="1897063"/>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1">
              <a:extLst>
                <a:ext uri="{FF2B5EF4-FFF2-40B4-BE49-F238E27FC236}">
                  <a16:creationId xmlns:a16="http://schemas.microsoft.com/office/drawing/2014/main" id="{DEB11266-49E8-4D24-8542-C4A048AF02C9}"/>
                </a:ext>
              </a:extLst>
            </p:cNvPr>
            <p:cNvSpPr>
              <a:spLocks noChangeArrowheads="1"/>
            </p:cNvSpPr>
            <p:nvPr/>
          </p:nvSpPr>
          <p:spPr bwMode="auto">
            <a:xfrm>
              <a:off x="1147763" y="18970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D411A65D-2AF3-496C-83AD-506A50975E91}"/>
                </a:ext>
              </a:extLst>
            </p:cNvPr>
            <p:cNvSpPr>
              <a:spLocks/>
            </p:cNvSpPr>
            <p:nvPr/>
          </p:nvSpPr>
          <p:spPr bwMode="auto">
            <a:xfrm>
              <a:off x="1173163" y="1925638"/>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340303F8-CA51-4013-9A24-EEBF9EBC0B8E}"/>
                </a:ext>
              </a:extLst>
            </p:cNvPr>
            <p:cNvSpPr>
              <a:spLocks/>
            </p:cNvSpPr>
            <p:nvPr/>
          </p:nvSpPr>
          <p:spPr bwMode="auto">
            <a:xfrm>
              <a:off x="1173163" y="1925638"/>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4">
              <a:extLst>
                <a:ext uri="{FF2B5EF4-FFF2-40B4-BE49-F238E27FC236}">
                  <a16:creationId xmlns:a16="http://schemas.microsoft.com/office/drawing/2014/main" id="{34F8A7A6-DC0C-48BD-AB47-EA5A934ABE50}"/>
                </a:ext>
              </a:extLst>
            </p:cNvPr>
            <p:cNvSpPr>
              <a:spLocks noChangeArrowheads="1"/>
            </p:cNvSpPr>
            <p:nvPr/>
          </p:nvSpPr>
          <p:spPr bwMode="auto">
            <a:xfrm>
              <a:off x="1147763" y="21891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96DEEB0A-E270-4DD9-9017-7926F8547ACE}"/>
                </a:ext>
              </a:extLst>
            </p:cNvPr>
            <p:cNvSpPr>
              <a:spLocks/>
            </p:cNvSpPr>
            <p:nvPr/>
          </p:nvSpPr>
          <p:spPr bwMode="auto">
            <a:xfrm>
              <a:off x="1173163" y="221773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a:extLst>
                <a:ext uri="{FF2B5EF4-FFF2-40B4-BE49-F238E27FC236}">
                  <a16:creationId xmlns:a16="http://schemas.microsoft.com/office/drawing/2014/main" id="{B5AAD273-90EB-45E1-9BBE-8741FDB77206}"/>
                </a:ext>
              </a:extLst>
            </p:cNvPr>
            <p:cNvSpPr>
              <a:spLocks/>
            </p:cNvSpPr>
            <p:nvPr/>
          </p:nvSpPr>
          <p:spPr bwMode="auto">
            <a:xfrm>
              <a:off x="1173163" y="221773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27">
              <a:extLst>
                <a:ext uri="{FF2B5EF4-FFF2-40B4-BE49-F238E27FC236}">
                  <a16:creationId xmlns:a16="http://schemas.microsoft.com/office/drawing/2014/main" id="{8DF0AAEB-1341-4548-A29D-7A9DC2A17F5A}"/>
                </a:ext>
              </a:extLst>
            </p:cNvPr>
            <p:cNvSpPr>
              <a:spLocks noChangeArrowheads="1"/>
            </p:cNvSpPr>
            <p:nvPr/>
          </p:nvSpPr>
          <p:spPr bwMode="auto">
            <a:xfrm>
              <a:off x="1147763" y="24828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a:extLst>
                <a:ext uri="{FF2B5EF4-FFF2-40B4-BE49-F238E27FC236}">
                  <a16:creationId xmlns:a16="http://schemas.microsoft.com/office/drawing/2014/main" id="{2CC3CCCD-AA24-440F-A0BE-897C9281D355}"/>
                </a:ext>
              </a:extLst>
            </p:cNvPr>
            <p:cNvSpPr>
              <a:spLocks/>
            </p:cNvSpPr>
            <p:nvPr/>
          </p:nvSpPr>
          <p:spPr bwMode="auto">
            <a:xfrm>
              <a:off x="1173163" y="251142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a:extLst>
                <a:ext uri="{FF2B5EF4-FFF2-40B4-BE49-F238E27FC236}">
                  <a16:creationId xmlns:a16="http://schemas.microsoft.com/office/drawing/2014/main" id="{034501E6-BB13-484D-861F-D4CFA91A5D7D}"/>
                </a:ext>
              </a:extLst>
            </p:cNvPr>
            <p:cNvSpPr>
              <a:spLocks/>
            </p:cNvSpPr>
            <p:nvPr/>
          </p:nvSpPr>
          <p:spPr bwMode="auto">
            <a:xfrm>
              <a:off x="1173163" y="251142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30">
              <a:extLst>
                <a:ext uri="{FF2B5EF4-FFF2-40B4-BE49-F238E27FC236}">
                  <a16:creationId xmlns:a16="http://schemas.microsoft.com/office/drawing/2014/main" id="{0D67A953-9F89-4360-9C0B-AD7C57905AB1}"/>
                </a:ext>
              </a:extLst>
            </p:cNvPr>
            <p:cNvSpPr>
              <a:spLocks noChangeArrowheads="1"/>
            </p:cNvSpPr>
            <p:nvPr/>
          </p:nvSpPr>
          <p:spPr bwMode="auto">
            <a:xfrm>
              <a:off x="1147763" y="27749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a:extLst>
                <a:ext uri="{FF2B5EF4-FFF2-40B4-BE49-F238E27FC236}">
                  <a16:creationId xmlns:a16="http://schemas.microsoft.com/office/drawing/2014/main" id="{959C6397-6B14-4BF1-939F-1CEBB2C9267F}"/>
                </a:ext>
              </a:extLst>
            </p:cNvPr>
            <p:cNvSpPr>
              <a:spLocks/>
            </p:cNvSpPr>
            <p:nvPr/>
          </p:nvSpPr>
          <p:spPr bwMode="auto">
            <a:xfrm>
              <a:off x="1173163" y="280352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a:extLst>
                <a:ext uri="{FF2B5EF4-FFF2-40B4-BE49-F238E27FC236}">
                  <a16:creationId xmlns:a16="http://schemas.microsoft.com/office/drawing/2014/main" id="{086DEA11-5A0F-41A0-9E58-93A548D404C8}"/>
                </a:ext>
              </a:extLst>
            </p:cNvPr>
            <p:cNvSpPr>
              <a:spLocks/>
            </p:cNvSpPr>
            <p:nvPr/>
          </p:nvSpPr>
          <p:spPr bwMode="auto">
            <a:xfrm>
              <a:off x="1173163" y="280352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3">
              <a:extLst>
                <a:ext uri="{FF2B5EF4-FFF2-40B4-BE49-F238E27FC236}">
                  <a16:creationId xmlns:a16="http://schemas.microsoft.com/office/drawing/2014/main" id="{95EF28D8-427E-4E48-8227-A39E83E63756}"/>
                </a:ext>
              </a:extLst>
            </p:cNvPr>
            <p:cNvSpPr>
              <a:spLocks noChangeArrowheads="1"/>
            </p:cNvSpPr>
            <p:nvPr/>
          </p:nvSpPr>
          <p:spPr bwMode="auto">
            <a:xfrm>
              <a:off x="1179513" y="919163"/>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4">
              <a:extLst>
                <a:ext uri="{FF2B5EF4-FFF2-40B4-BE49-F238E27FC236}">
                  <a16:creationId xmlns:a16="http://schemas.microsoft.com/office/drawing/2014/main" id="{8AB2938F-B634-4E8A-B393-1E4DB0460B8D}"/>
                </a:ext>
              </a:extLst>
            </p:cNvPr>
            <p:cNvSpPr>
              <a:spLocks noChangeArrowheads="1"/>
            </p:cNvSpPr>
            <p:nvPr/>
          </p:nvSpPr>
          <p:spPr bwMode="auto">
            <a:xfrm>
              <a:off x="1412875" y="919163"/>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35">
              <a:extLst>
                <a:ext uri="{FF2B5EF4-FFF2-40B4-BE49-F238E27FC236}">
                  <a16:creationId xmlns:a16="http://schemas.microsoft.com/office/drawing/2014/main" id="{7AC677A7-BB8A-491C-A45F-A59C133CF522}"/>
                </a:ext>
              </a:extLst>
            </p:cNvPr>
            <p:cNvSpPr>
              <a:spLocks noChangeArrowheads="1"/>
            </p:cNvSpPr>
            <p:nvPr/>
          </p:nvSpPr>
          <p:spPr bwMode="auto">
            <a:xfrm>
              <a:off x="1179513" y="91598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a:extLst>
                <a:ext uri="{FF2B5EF4-FFF2-40B4-BE49-F238E27FC236}">
                  <a16:creationId xmlns:a16="http://schemas.microsoft.com/office/drawing/2014/main" id="{0BF19144-EB5A-46F2-A7B5-9BFF79F927E3}"/>
                </a:ext>
              </a:extLst>
            </p:cNvPr>
            <p:cNvSpPr>
              <a:spLocks/>
            </p:cNvSpPr>
            <p:nvPr/>
          </p:nvSpPr>
          <p:spPr bwMode="auto">
            <a:xfrm>
              <a:off x="1198563" y="938213"/>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a:extLst>
                <a:ext uri="{FF2B5EF4-FFF2-40B4-BE49-F238E27FC236}">
                  <a16:creationId xmlns:a16="http://schemas.microsoft.com/office/drawing/2014/main" id="{3DE460ED-F9F1-4390-B1B1-E1F0AAB4F677}"/>
                </a:ext>
              </a:extLst>
            </p:cNvPr>
            <p:cNvSpPr>
              <a:spLocks/>
            </p:cNvSpPr>
            <p:nvPr/>
          </p:nvSpPr>
          <p:spPr bwMode="auto">
            <a:xfrm>
              <a:off x="1198563" y="938213"/>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38">
              <a:extLst>
                <a:ext uri="{FF2B5EF4-FFF2-40B4-BE49-F238E27FC236}">
                  <a16:creationId xmlns:a16="http://schemas.microsoft.com/office/drawing/2014/main" id="{A0875147-4462-4486-A8D9-B5FBD6147DCE}"/>
                </a:ext>
              </a:extLst>
            </p:cNvPr>
            <p:cNvSpPr>
              <a:spLocks noChangeArrowheads="1"/>
            </p:cNvSpPr>
            <p:nvPr/>
          </p:nvSpPr>
          <p:spPr bwMode="auto">
            <a:xfrm>
              <a:off x="1179513" y="1141413"/>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a:extLst>
                <a:ext uri="{FF2B5EF4-FFF2-40B4-BE49-F238E27FC236}">
                  <a16:creationId xmlns:a16="http://schemas.microsoft.com/office/drawing/2014/main" id="{F9D2850E-CADF-4A4F-9B9D-93A82DE33BF6}"/>
                </a:ext>
              </a:extLst>
            </p:cNvPr>
            <p:cNvSpPr>
              <a:spLocks/>
            </p:cNvSpPr>
            <p:nvPr/>
          </p:nvSpPr>
          <p:spPr bwMode="auto">
            <a:xfrm>
              <a:off x="1198563" y="116046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a:extLst>
                <a:ext uri="{FF2B5EF4-FFF2-40B4-BE49-F238E27FC236}">
                  <a16:creationId xmlns:a16="http://schemas.microsoft.com/office/drawing/2014/main" id="{FEEF3CDA-2F3C-4EF7-A0D3-8A4AA9FD7275}"/>
                </a:ext>
              </a:extLst>
            </p:cNvPr>
            <p:cNvSpPr>
              <a:spLocks/>
            </p:cNvSpPr>
            <p:nvPr/>
          </p:nvSpPr>
          <p:spPr bwMode="auto">
            <a:xfrm>
              <a:off x="1198563" y="116046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41">
              <a:extLst>
                <a:ext uri="{FF2B5EF4-FFF2-40B4-BE49-F238E27FC236}">
                  <a16:creationId xmlns:a16="http://schemas.microsoft.com/office/drawing/2014/main" id="{3342AED6-93BC-4255-97D4-E231A10A42FC}"/>
                </a:ext>
              </a:extLst>
            </p:cNvPr>
            <p:cNvSpPr>
              <a:spLocks noChangeArrowheads="1"/>
            </p:cNvSpPr>
            <p:nvPr/>
          </p:nvSpPr>
          <p:spPr bwMode="auto">
            <a:xfrm>
              <a:off x="1179513" y="13652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a:extLst>
                <a:ext uri="{FF2B5EF4-FFF2-40B4-BE49-F238E27FC236}">
                  <a16:creationId xmlns:a16="http://schemas.microsoft.com/office/drawing/2014/main" id="{5D5E12A5-7039-45EB-8E89-848972235FC5}"/>
                </a:ext>
              </a:extLst>
            </p:cNvPr>
            <p:cNvSpPr>
              <a:spLocks/>
            </p:cNvSpPr>
            <p:nvPr/>
          </p:nvSpPr>
          <p:spPr bwMode="auto">
            <a:xfrm>
              <a:off x="1198563" y="1387475"/>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a:extLst>
                <a:ext uri="{FF2B5EF4-FFF2-40B4-BE49-F238E27FC236}">
                  <a16:creationId xmlns:a16="http://schemas.microsoft.com/office/drawing/2014/main" id="{4E825686-FC6B-43A0-9C18-8B370A8DEC37}"/>
                </a:ext>
              </a:extLst>
            </p:cNvPr>
            <p:cNvSpPr>
              <a:spLocks/>
            </p:cNvSpPr>
            <p:nvPr/>
          </p:nvSpPr>
          <p:spPr bwMode="auto">
            <a:xfrm>
              <a:off x="1198563" y="1387475"/>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4">
              <a:extLst>
                <a:ext uri="{FF2B5EF4-FFF2-40B4-BE49-F238E27FC236}">
                  <a16:creationId xmlns:a16="http://schemas.microsoft.com/office/drawing/2014/main" id="{571F6FA0-0ACD-47F0-A6EA-23366BFFB77F}"/>
                </a:ext>
              </a:extLst>
            </p:cNvPr>
            <p:cNvSpPr>
              <a:spLocks noChangeArrowheads="1"/>
            </p:cNvSpPr>
            <p:nvPr/>
          </p:nvSpPr>
          <p:spPr bwMode="auto">
            <a:xfrm>
              <a:off x="1179513" y="1590675"/>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a:extLst>
                <a:ext uri="{FF2B5EF4-FFF2-40B4-BE49-F238E27FC236}">
                  <a16:creationId xmlns:a16="http://schemas.microsoft.com/office/drawing/2014/main" id="{3782179F-EDD5-45A3-AEBF-F5BC4E4E623A}"/>
                </a:ext>
              </a:extLst>
            </p:cNvPr>
            <p:cNvSpPr>
              <a:spLocks/>
            </p:cNvSpPr>
            <p:nvPr/>
          </p:nvSpPr>
          <p:spPr bwMode="auto">
            <a:xfrm>
              <a:off x="1198563" y="1609725"/>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a:extLst>
                <a:ext uri="{FF2B5EF4-FFF2-40B4-BE49-F238E27FC236}">
                  <a16:creationId xmlns:a16="http://schemas.microsoft.com/office/drawing/2014/main" id="{36C073D7-7EAF-488F-9E76-4B3037D0B66B}"/>
                </a:ext>
              </a:extLst>
            </p:cNvPr>
            <p:cNvSpPr>
              <a:spLocks/>
            </p:cNvSpPr>
            <p:nvPr/>
          </p:nvSpPr>
          <p:spPr bwMode="auto">
            <a:xfrm>
              <a:off x="1198563" y="1609725"/>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47">
              <a:extLst>
                <a:ext uri="{FF2B5EF4-FFF2-40B4-BE49-F238E27FC236}">
                  <a16:creationId xmlns:a16="http://schemas.microsoft.com/office/drawing/2014/main" id="{CEC5BC9B-46ED-4261-A6E9-E4203D254E07}"/>
                </a:ext>
              </a:extLst>
            </p:cNvPr>
            <p:cNvSpPr>
              <a:spLocks noChangeArrowheads="1"/>
            </p:cNvSpPr>
            <p:nvPr/>
          </p:nvSpPr>
          <p:spPr bwMode="auto">
            <a:xfrm>
              <a:off x="1182688" y="217488"/>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48">
              <a:extLst>
                <a:ext uri="{FF2B5EF4-FFF2-40B4-BE49-F238E27FC236}">
                  <a16:creationId xmlns:a16="http://schemas.microsoft.com/office/drawing/2014/main" id="{3475CBE3-E77C-485B-8A25-FF8E3B7D953A}"/>
                </a:ext>
              </a:extLst>
            </p:cNvPr>
            <p:cNvSpPr>
              <a:spLocks noChangeArrowheads="1"/>
            </p:cNvSpPr>
            <p:nvPr/>
          </p:nvSpPr>
          <p:spPr bwMode="auto">
            <a:xfrm>
              <a:off x="1416050" y="217488"/>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a:extLst>
                <a:ext uri="{FF2B5EF4-FFF2-40B4-BE49-F238E27FC236}">
                  <a16:creationId xmlns:a16="http://schemas.microsoft.com/office/drawing/2014/main" id="{8C3A17A5-6EF4-473C-863E-6500240DC91E}"/>
                </a:ext>
              </a:extLst>
            </p:cNvPr>
            <p:cNvSpPr>
              <a:spLocks/>
            </p:cNvSpPr>
            <p:nvPr/>
          </p:nvSpPr>
          <p:spPr bwMode="auto">
            <a:xfrm>
              <a:off x="1182688" y="65088"/>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a:extLst>
                <a:ext uri="{FF2B5EF4-FFF2-40B4-BE49-F238E27FC236}">
                  <a16:creationId xmlns:a16="http://schemas.microsoft.com/office/drawing/2014/main" id="{0063378E-9B99-4EA3-ACB8-B2242D59D609}"/>
                </a:ext>
              </a:extLst>
            </p:cNvPr>
            <p:cNvSpPr>
              <a:spLocks/>
            </p:cNvSpPr>
            <p:nvPr/>
          </p:nvSpPr>
          <p:spPr bwMode="auto">
            <a:xfrm>
              <a:off x="1201738" y="227013"/>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1">
              <a:extLst>
                <a:ext uri="{FF2B5EF4-FFF2-40B4-BE49-F238E27FC236}">
                  <a16:creationId xmlns:a16="http://schemas.microsoft.com/office/drawing/2014/main" id="{264A3ADE-6E13-4D56-BB2D-CA6A43E4E3C6}"/>
                </a:ext>
              </a:extLst>
            </p:cNvPr>
            <p:cNvSpPr>
              <a:spLocks/>
            </p:cNvSpPr>
            <p:nvPr/>
          </p:nvSpPr>
          <p:spPr bwMode="auto">
            <a:xfrm>
              <a:off x="1201738" y="227013"/>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52">
              <a:extLst>
                <a:ext uri="{FF2B5EF4-FFF2-40B4-BE49-F238E27FC236}">
                  <a16:creationId xmlns:a16="http://schemas.microsoft.com/office/drawing/2014/main" id="{DF6F7D2C-77EC-4870-9A63-A758BD09FFA7}"/>
                </a:ext>
              </a:extLst>
            </p:cNvPr>
            <p:cNvSpPr>
              <a:spLocks noChangeArrowheads="1"/>
            </p:cNvSpPr>
            <p:nvPr/>
          </p:nvSpPr>
          <p:spPr bwMode="auto">
            <a:xfrm>
              <a:off x="1182688" y="43180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a:extLst>
                <a:ext uri="{FF2B5EF4-FFF2-40B4-BE49-F238E27FC236}">
                  <a16:creationId xmlns:a16="http://schemas.microsoft.com/office/drawing/2014/main" id="{20DB3045-3E2E-4C75-ACDE-E0F938FF3CF1}"/>
                </a:ext>
              </a:extLst>
            </p:cNvPr>
            <p:cNvSpPr>
              <a:spLocks/>
            </p:cNvSpPr>
            <p:nvPr/>
          </p:nvSpPr>
          <p:spPr bwMode="auto">
            <a:xfrm>
              <a:off x="1201738" y="450850"/>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a:extLst>
                <a:ext uri="{FF2B5EF4-FFF2-40B4-BE49-F238E27FC236}">
                  <a16:creationId xmlns:a16="http://schemas.microsoft.com/office/drawing/2014/main" id="{B9EFB335-10CA-4102-8059-BD9F952E0AA6}"/>
                </a:ext>
              </a:extLst>
            </p:cNvPr>
            <p:cNvSpPr>
              <a:spLocks/>
            </p:cNvSpPr>
            <p:nvPr/>
          </p:nvSpPr>
          <p:spPr bwMode="auto">
            <a:xfrm>
              <a:off x="1201738" y="450850"/>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55">
              <a:extLst>
                <a:ext uri="{FF2B5EF4-FFF2-40B4-BE49-F238E27FC236}">
                  <a16:creationId xmlns:a16="http://schemas.microsoft.com/office/drawing/2014/main" id="{0F3D9485-861F-4A13-84FC-B39976B478AF}"/>
                </a:ext>
              </a:extLst>
            </p:cNvPr>
            <p:cNvSpPr>
              <a:spLocks noChangeArrowheads="1"/>
            </p:cNvSpPr>
            <p:nvPr/>
          </p:nvSpPr>
          <p:spPr bwMode="auto">
            <a:xfrm>
              <a:off x="1182688" y="6540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a:extLst>
                <a:ext uri="{FF2B5EF4-FFF2-40B4-BE49-F238E27FC236}">
                  <a16:creationId xmlns:a16="http://schemas.microsoft.com/office/drawing/2014/main" id="{530011E5-173C-43DE-8839-B1A6E99F97CA}"/>
                </a:ext>
              </a:extLst>
            </p:cNvPr>
            <p:cNvSpPr>
              <a:spLocks/>
            </p:cNvSpPr>
            <p:nvPr/>
          </p:nvSpPr>
          <p:spPr bwMode="auto">
            <a:xfrm>
              <a:off x="1201738" y="676275"/>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a:extLst>
                <a:ext uri="{FF2B5EF4-FFF2-40B4-BE49-F238E27FC236}">
                  <a16:creationId xmlns:a16="http://schemas.microsoft.com/office/drawing/2014/main" id="{38A46E3E-5647-4CC0-AD60-1BB3273743D9}"/>
                </a:ext>
              </a:extLst>
            </p:cNvPr>
            <p:cNvSpPr>
              <a:spLocks/>
            </p:cNvSpPr>
            <p:nvPr/>
          </p:nvSpPr>
          <p:spPr bwMode="auto">
            <a:xfrm>
              <a:off x="1201738" y="676275"/>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58">
              <a:extLst>
                <a:ext uri="{FF2B5EF4-FFF2-40B4-BE49-F238E27FC236}">
                  <a16:creationId xmlns:a16="http://schemas.microsoft.com/office/drawing/2014/main" id="{9528AC6C-7139-48C1-AB49-EC660854FD3D}"/>
                </a:ext>
              </a:extLst>
            </p:cNvPr>
            <p:cNvSpPr>
              <a:spLocks noChangeArrowheads="1"/>
            </p:cNvSpPr>
            <p:nvPr/>
          </p:nvSpPr>
          <p:spPr bwMode="auto">
            <a:xfrm>
              <a:off x="398463"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59">
              <a:extLst>
                <a:ext uri="{FF2B5EF4-FFF2-40B4-BE49-F238E27FC236}">
                  <a16:creationId xmlns:a16="http://schemas.microsoft.com/office/drawing/2014/main" id="{A94F4C58-E881-472F-830C-BCC5166579CC}"/>
                </a:ext>
              </a:extLst>
            </p:cNvPr>
            <p:cNvSpPr>
              <a:spLocks noChangeArrowheads="1"/>
            </p:cNvSpPr>
            <p:nvPr/>
          </p:nvSpPr>
          <p:spPr bwMode="auto">
            <a:xfrm>
              <a:off x="398463" y="950913"/>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60">
              <a:extLst>
                <a:ext uri="{FF2B5EF4-FFF2-40B4-BE49-F238E27FC236}">
                  <a16:creationId xmlns:a16="http://schemas.microsoft.com/office/drawing/2014/main" id="{7DA10DC5-CC43-4070-9024-F49F7E85B6EF}"/>
                </a:ext>
              </a:extLst>
            </p:cNvPr>
            <p:cNvSpPr>
              <a:spLocks noChangeArrowheads="1"/>
            </p:cNvSpPr>
            <p:nvPr/>
          </p:nvSpPr>
          <p:spPr bwMode="auto">
            <a:xfrm>
              <a:off x="1185863"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a:extLst>
                <a:ext uri="{FF2B5EF4-FFF2-40B4-BE49-F238E27FC236}">
                  <a16:creationId xmlns:a16="http://schemas.microsoft.com/office/drawing/2014/main" id="{D8CD0BFC-6C12-40AE-B5C7-492CB2A52FE2}"/>
                </a:ext>
              </a:extLst>
            </p:cNvPr>
            <p:cNvSpPr>
              <a:spLocks/>
            </p:cNvSpPr>
            <p:nvPr/>
          </p:nvSpPr>
          <p:spPr bwMode="auto">
            <a:xfrm>
              <a:off x="1009650" y="773113"/>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a:extLst>
                <a:ext uri="{FF2B5EF4-FFF2-40B4-BE49-F238E27FC236}">
                  <a16:creationId xmlns:a16="http://schemas.microsoft.com/office/drawing/2014/main" id="{2CC1BB5F-BB0B-41AB-BB77-D7ECAD374562}"/>
                </a:ext>
              </a:extLst>
            </p:cNvPr>
            <p:cNvSpPr>
              <a:spLocks/>
            </p:cNvSpPr>
            <p:nvPr/>
          </p:nvSpPr>
          <p:spPr bwMode="auto">
            <a:xfrm>
              <a:off x="1009650" y="773113"/>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63">
              <a:extLst>
                <a:ext uri="{FF2B5EF4-FFF2-40B4-BE49-F238E27FC236}">
                  <a16:creationId xmlns:a16="http://schemas.microsoft.com/office/drawing/2014/main" id="{8B044195-3D8A-4717-A65B-411CBC1CC130}"/>
                </a:ext>
              </a:extLst>
            </p:cNvPr>
            <p:cNvSpPr>
              <a:spLocks noChangeArrowheads="1"/>
            </p:cNvSpPr>
            <p:nvPr/>
          </p:nvSpPr>
          <p:spPr bwMode="auto">
            <a:xfrm>
              <a:off x="996950" y="755650"/>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a:extLst>
                <a:ext uri="{FF2B5EF4-FFF2-40B4-BE49-F238E27FC236}">
                  <a16:creationId xmlns:a16="http://schemas.microsoft.com/office/drawing/2014/main" id="{99110873-6B02-4A29-B252-A6014B83A5C7}"/>
                </a:ext>
              </a:extLst>
            </p:cNvPr>
            <p:cNvSpPr>
              <a:spLocks/>
            </p:cNvSpPr>
            <p:nvPr/>
          </p:nvSpPr>
          <p:spPr bwMode="auto">
            <a:xfrm>
              <a:off x="819150" y="773113"/>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a:extLst>
                <a:ext uri="{FF2B5EF4-FFF2-40B4-BE49-F238E27FC236}">
                  <a16:creationId xmlns:a16="http://schemas.microsoft.com/office/drawing/2014/main" id="{536F628D-3077-400E-BB6E-77C2B335FCEB}"/>
                </a:ext>
              </a:extLst>
            </p:cNvPr>
            <p:cNvSpPr>
              <a:spLocks/>
            </p:cNvSpPr>
            <p:nvPr/>
          </p:nvSpPr>
          <p:spPr bwMode="auto">
            <a:xfrm>
              <a:off x="819150" y="773113"/>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66">
              <a:extLst>
                <a:ext uri="{FF2B5EF4-FFF2-40B4-BE49-F238E27FC236}">
                  <a16:creationId xmlns:a16="http://schemas.microsoft.com/office/drawing/2014/main" id="{19EC0686-2643-4C52-9039-7BEB2A3F0CBB}"/>
                </a:ext>
              </a:extLst>
            </p:cNvPr>
            <p:cNvSpPr>
              <a:spLocks noChangeArrowheads="1"/>
            </p:cNvSpPr>
            <p:nvPr/>
          </p:nvSpPr>
          <p:spPr bwMode="auto">
            <a:xfrm>
              <a:off x="8064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a:extLst>
                <a:ext uri="{FF2B5EF4-FFF2-40B4-BE49-F238E27FC236}">
                  <a16:creationId xmlns:a16="http://schemas.microsoft.com/office/drawing/2014/main" id="{AF361B49-917E-40EF-A48C-E8A2C129F0A5}"/>
                </a:ext>
              </a:extLst>
            </p:cNvPr>
            <p:cNvSpPr>
              <a:spLocks/>
            </p:cNvSpPr>
            <p:nvPr/>
          </p:nvSpPr>
          <p:spPr bwMode="auto">
            <a:xfrm>
              <a:off x="631825" y="773113"/>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a:extLst>
                <a:ext uri="{FF2B5EF4-FFF2-40B4-BE49-F238E27FC236}">
                  <a16:creationId xmlns:a16="http://schemas.microsoft.com/office/drawing/2014/main" id="{F2386B9C-2A16-4947-A66F-111CBE3F9413}"/>
                </a:ext>
              </a:extLst>
            </p:cNvPr>
            <p:cNvSpPr>
              <a:spLocks/>
            </p:cNvSpPr>
            <p:nvPr/>
          </p:nvSpPr>
          <p:spPr bwMode="auto">
            <a:xfrm>
              <a:off x="631825" y="773113"/>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69">
              <a:extLst>
                <a:ext uri="{FF2B5EF4-FFF2-40B4-BE49-F238E27FC236}">
                  <a16:creationId xmlns:a16="http://schemas.microsoft.com/office/drawing/2014/main" id="{89A66264-8C16-459D-8B6B-2F535825CB43}"/>
                </a:ext>
              </a:extLst>
            </p:cNvPr>
            <p:cNvSpPr>
              <a:spLocks noChangeArrowheads="1"/>
            </p:cNvSpPr>
            <p:nvPr/>
          </p:nvSpPr>
          <p:spPr bwMode="auto">
            <a:xfrm>
              <a:off x="617538" y="755650"/>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0">
              <a:extLst>
                <a:ext uri="{FF2B5EF4-FFF2-40B4-BE49-F238E27FC236}">
                  <a16:creationId xmlns:a16="http://schemas.microsoft.com/office/drawing/2014/main" id="{0F75974E-275A-463A-9F84-A7FE6C3B66C0}"/>
                </a:ext>
              </a:extLst>
            </p:cNvPr>
            <p:cNvSpPr>
              <a:spLocks/>
            </p:cNvSpPr>
            <p:nvPr/>
          </p:nvSpPr>
          <p:spPr bwMode="auto">
            <a:xfrm>
              <a:off x="442913" y="773113"/>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1">
              <a:extLst>
                <a:ext uri="{FF2B5EF4-FFF2-40B4-BE49-F238E27FC236}">
                  <a16:creationId xmlns:a16="http://schemas.microsoft.com/office/drawing/2014/main" id="{FB9D0761-B16F-466E-9440-D35C3836B4F7}"/>
                </a:ext>
              </a:extLst>
            </p:cNvPr>
            <p:cNvSpPr>
              <a:spLocks/>
            </p:cNvSpPr>
            <p:nvPr/>
          </p:nvSpPr>
          <p:spPr bwMode="auto">
            <a:xfrm>
              <a:off x="442913" y="773113"/>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72">
              <a:extLst>
                <a:ext uri="{FF2B5EF4-FFF2-40B4-BE49-F238E27FC236}">
                  <a16:creationId xmlns:a16="http://schemas.microsoft.com/office/drawing/2014/main" id="{2F4DDCAA-8B21-40A7-A4F2-818DB7A59C9F}"/>
                </a:ext>
              </a:extLst>
            </p:cNvPr>
            <p:cNvSpPr>
              <a:spLocks noChangeArrowheads="1"/>
            </p:cNvSpPr>
            <p:nvPr/>
          </p:nvSpPr>
          <p:spPr bwMode="auto">
            <a:xfrm>
              <a:off x="1504950" y="755650"/>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73">
              <a:extLst>
                <a:ext uri="{FF2B5EF4-FFF2-40B4-BE49-F238E27FC236}">
                  <a16:creationId xmlns:a16="http://schemas.microsoft.com/office/drawing/2014/main" id="{FAE48D6E-6C59-4853-B04B-3EAC1422FDA7}"/>
                </a:ext>
              </a:extLst>
            </p:cNvPr>
            <p:cNvSpPr>
              <a:spLocks noChangeArrowheads="1"/>
            </p:cNvSpPr>
            <p:nvPr/>
          </p:nvSpPr>
          <p:spPr bwMode="auto">
            <a:xfrm>
              <a:off x="1504950" y="950913"/>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74">
              <a:extLst>
                <a:ext uri="{FF2B5EF4-FFF2-40B4-BE49-F238E27FC236}">
                  <a16:creationId xmlns:a16="http://schemas.microsoft.com/office/drawing/2014/main" id="{575E3495-B0B2-48FA-B96B-D03ECD9890B8}"/>
                </a:ext>
              </a:extLst>
            </p:cNvPr>
            <p:cNvSpPr>
              <a:spLocks noChangeArrowheads="1"/>
            </p:cNvSpPr>
            <p:nvPr/>
          </p:nvSpPr>
          <p:spPr bwMode="auto">
            <a:xfrm>
              <a:off x="2292350"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5">
              <a:extLst>
                <a:ext uri="{FF2B5EF4-FFF2-40B4-BE49-F238E27FC236}">
                  <a16:creationId xmlns:a16="http://schemas.microsoft.com/office/drawing/2014/main" id="{864E45C2-270E-4612-A8F0-CB5A9F98DE8C}"/>
                </a:ext>
              </a:extLst>
            </p:cNvPr>
            <p:cNvSpPr>
              <a:spLocks/>
            </p:cNvSpPr>
            <p:nvPr/>
          </p:nvSpPr>
          <p:spPr bwMode="auto">
            <a:xfrm>
              <a:off x="2116138" y="773113"/>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76">
              <a:extLst>
                <a:ext uri="{FF2B5EF4-FFF2-40B4-BE49-F238E27FC236}">
                  <a16:creationId xmlns:a16="http://schemas.microsoft.com/office/drawing/2014/main" id="{058042BC-3CD5-4BC7-82F3-1D172ED8B41A}"/>
                </a:ext>
              </a:extLst>
            </p:cNvPr>
            <p:cNvSpPr>
              <a:spLocks/>
            </p:cNvSpPr>
            <p:nvPr/>
          </p:nvSpPr>
          <p:spPr bwMode="auto">
            <a:xfrm>
              <a:off x="2116138" y="773113"/>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77">
              <a:extLst>
                <a:ext uri="{FF2B5EF4-FFF2-40B4-BE49-F238E27FC236}">
                  <a16:creationId xmlns:a16="http://schemas.microsoft.com/office/drawing/2014/main" id="{FAE0007D-318F-478E-8970-751B2005F7FA}"/>
                </a:ext>
              </a:extLst>
            </p:cNvPr>
            <p:cNvSpPr>
              <a:spLocks noChangeArrowheads="1"/>
            </p:cNvSpPr>
            <p:nvPr/>
          </p:nvSpPr>
          <p:spPr bwMode="auto">
            <a:xfrm>
              <a:off x="2100263"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78">
              <a:extLst>
                <a:ext uri="{FF2B5EF4-FFF2-40B4-BE49-F238E27FC236}">
                  <a16:creationId xmlns:a16="http://schemas.microsoft.com/office/drawing/2014/main" id="{75E03023-2AD3-4C51-94FE-E01ED6BED5B9}"/>
                </a:ext>
              </a:extLst>
            </p:cNvPr>
            <p:cNvSpPr>
              <a:spLocks/>
            </p:cNvSpPr>
            <p:nvPr/>
          </p:nvSpPr>
          <p:spPr bwMode="auto">
            <a:xfrm>
              <a:off x="1925638" y="773113"/>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79">
              <a:extLst>
                <a:ext uri="{FF2B5EF4-FFF2-40B4-BE49-F238E27FC236}">
                  <a16:creationId xmlns:a16="http://schemas.microsoft.com/office/drawing/2014/main" id="{301E4BA0-58B5-4D09-B28C-7562EB339241}"/>
                </a:ext>
              </a:extLst>
            </p:cNvPr>
            <p:cNvSpPr>
              <a:spLocks/>
            </p:cNvSpPr>
            <p:nvPr/>
          </p:nvSpPr>
          <p:spPr bwMode="auto">
            <a:xfrm>
              <a:off x="1925638" y="773113"/>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80">
              <a:extLst>
                <a:ext uri="{FF2B5EF4-FFF2-40B4-BE49-F238E27FC236}">
                  <a16:creationId xmlns:a16="http://schemas.microsoft.com/office/drawing/2014/main" id="{407B9C6A-DEF3-4DED-81FF-EEF028FEB1DC}"/>
                </a:ext>
              </a:extLst>
            </p:cNvPr>
            <p:cNvSpPr>
              <a:spLocks noChangeArrowheads="1"/>
            </p:cNvSpPr>
            <p:nvPr/>
          </p:nvSpPr>
          <p:spPr bwMode="auto">
            <a:xfrm>
              <a:off x="1912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1">
              <a:extLst>
                <a:ext uri="{FF2B5EF4-FFF2-40B4-BE49-F238E27FC236}">
                  <a16:creationId xmlns:a16="http://schemas.microsoft.com/office/drawing/2014/main" id="{671FA83C-C481-4D7C-A0F1-DDA57AD8CC49}"/>
                </a:ext>
              </a:extLst>
            </p:cNvPr>
            <p:cNvSpPr>
              <a:spLocks/>
            </p:cNvSpPr>
            <p:nvPr/>
          </p:nvSpPr>
          <p:spPr bwMode="auto">
            <a:xfrm>
              <a:off x="1736725"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2">
              <a:extLst>
                <a:ext uri="{FF2B5EF4-FFF2-40B4-BE49-F238E27FC236}">
                  <a16:creationId xmlns:a16="http://schemas.microsoft.com/office/drawing/2014/main" id="{1BA1340D-632A-4776-B404-ECA74918E385}"/>
                </a:ext>
              </a:extLst>
            </p:cNvPr>
            <p:cNvSpPr>
              <a:spLocks/>
            </p:cNvSpPr>
            <p:nvPr/>
          </p:nvSpPr>
          <p:spPr bwMode="auto">
            <a:xfrm>
              <a:off x="1736725"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83">
              <a:extLst>
                <a:ext uri="{FF2B5EF4-FFF2-40B4-BE49-F238E27FC236}">
                  <a16:creationId xmlns:a16="http://schemas.microsoft.com/office/drawing/2014/main" id="{414E7CCF-AFAE-4905-A104-FFE11AA51EFA}"/>
                </a:ext>
              </a:extLst>
            </p:cNvPr>
            <p:cNvSpPr>
              <a:spLocks noChangeArrowheads="1"/>
            </p:cNvSpPr>
            <p:nvPr/>
          </p:nvSpPr>
          <p:spPr bwMode="auto">
            <a:xfrm>
              <a:off x="1724025"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4">
              <a:extLst>
                <a:ext uri="{FF2B5EF4-FFF2-40B4-BE49-F238E27FC236}">
                  <a16:creationId xmlns:a16="http://schemas.microsoft.com/office/drawing/2014/main" id="{5DD1C2FB-B8CA-4518-AE75-01A531FDD990}"/>
                </a:ext>
              </a:extLst>
            </p:cNvPr>
            <p:cNvSpPr>
              <a:spLocks/>
            </p:cNvSpPr>
            <p:nvPr/>
          </p:nvSpPr>
          <p:spPr bwMode="auto">
            <a:xfrm>
              <a:off x="1549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85">
              <a:extLst>
                <a:ext uri="{FF2B5EF4-FFF2-40B4-BE49-F238E27FC236}">
                  <a16:creationId xmlns:a16="http://schemas.microsoft.com/office/drawing/2014/main" id="{2399D9C8-657F-4B1E-9CA4-F36CC465D887}"/>
                </a:ext>
              </a:extLst>
            </p:cNvPr>
            <p:cNvSpPr>
              <a:spLocks/>
            </p:cNvSpPr>
            <p:nvPr/>
          </p:nvSpPr>
          <p:spPr bwMode="auto">
            <a:xfrm>
              <a:off x="1549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86">
              <a:extLst>
                <a:ext uri="{FF2B5EF4-FFF2-40B4-BE49-F238E27FC236}">
                  <a16:creationId xmlns:a16="http://schemas.microsoft.com/office/drawing/2014/main" id="{88B31E9C-FA66-48FE-A7E7-3209284026B4}"/>
                </a:ext>
              </a:extLst>
            </p:cNvPr>
            <p:cNvSpPr>
              <a:spLocks noChangeArrowheads="1"/>
            </p:cNvSpPr>
            <p:nvPr/>
          </p:nvSpPr>
          <p:spPr bwMode="auto">
            <a:xfrm>
              <a:off x="2266950"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87">
              <a:extLst>
                <a:ext uri="{FF2B5EF4-FFF2-40B4-BE49-F238E27FC236}">
                  <a16:creationId xmlns:a16="http://schemas.microsoft.com/office/drawing/2014/main" id="{9E3C5DE0-3191-448B-B860-24FF051FB35A}"/>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88">
              <a:extLst>
                <a:ext uri="{FF2B5EF4-FFF2-40B4-BE49-F238E27FC236}">
                  <a16:creationId xmlns:a16="http://schemas.microsoft.com/office/drawing/2014/main" id="{58B0F1BA-54B2-4C66-BC47-5A58A2B26DB0}"/>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89">
              <a:extLst>
                <a:ext uri="{FF2B5EF4-FFF2-40B4-BE49-F238E27FC236}">
                  <a16:creationId xmlns:a16="http://schemas.microsoft.com/office/drawing/2014/main" id="{0E9F846D-48E5-4C10-9945-09829F82D27D}"/>
                </a:ext>
              </a:extLst>
            </p:cNvPr>
            <p:cNvSpPr>
              <a:spLocks noChangeArrowheads="1"/>
            </p:cNvSpPr>
            <p:nvPr/>
          </p:nvSpPr>
          <p:spPr bwMode="auto">
            <a:xfrm>
              <a:off x="30543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90">
              <a:extLst>
                <a:ext uri="{FF2B5EF4-FFF2-40B4-BE49-F238E27FC236}">
                  <a16:creationId xmlns:a16="http://schemas.microsoft.com/office/drawing/2014/main" id="{AEB606BF-7785-4835-951E-2B9A4D376DA2}"/>
                </a:ext>
              </a:extLst>
            </p:cNvPr>
            <p:cNvSpPr>
              <a:spLocks/>
            </p:cNvSpPr>
            <p:nvPr/>
          </p:nvSpPr>
          <p:spPr bwMode="auto">
            <a:xfrm>
              <a:off x="2878138"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1">
              <a:extLst>
                <a:ext uri="{FF2B5EF4-FFF2-40B4-BE49-F238E27FC236}">
                  <a16:creationId xmlns:a16="http://schemas.microsoft.com/office/drawing/2014/main" id="{347555F6-1022-4B04-AB6B-C7318068040C}"/>
                </a:ext>
              </a:extLst>
            </p:cNvPr>
            <p:cNvSpPr>
              <a:spLocks/>
            </p:cNvSpPr>
            <p:nvPr/>
          </p:nvSpPr>
          <p:spPr bwMode="auto">
            <a:xfrm>
              <a:off x="2878138"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92">
              <a:extLst>
                <a:ext uri="{FF2B5EF4-FFF2-40B4-BE49-F238E27FC236}">
                  <a16:creationId xmlns:a16="http://schemas.microsoft.com/office/drawing/2014/main" id="{C17C0340-E51A-4F17-848E-91F461BEA6D9}"/>
                </a:ext>
              </a:extLst>
            </p:cNvPr>
            <p:cNvSpPr>
              <a:spLocks noChangeArrowheads="1"/>
            </p:cNvSpPr>
            <p:nvPr/>
          </p:nvSpPr>
          <p:spPr bwMode="auto">
            <a:xfrm>
              <a:off x="2865438"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93">
              <a:extLst>
                <a:ext uri="{FF2B5EF4-FFF2-40B4-BE49-F238E27FC236}">
                  <a16:creationId xmlns:a16="http://schemas.microsoft.com/office/drawing/2014/main" id="{CB7564AF-0488-42C1-B10C-E3D26A118F32}"/>
                </a:ext>
              </a:extLst>
            </p:cNvPr>
            <p:cNvSpPr>
              <a:spLocks/>
            </p:cNvSpPr>
            <p:nvPr/>
          </p:nvSpPr>
          <p:spPr bwMode="auto">
            <a:xfrm>
              <a:off x="2690813" y="773113"/>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94">
              <a:extLst>
                <a:ext uri="{FF2B5EF4-FFF2-40B4-BE49-F238E27FC236}">
                  <a16:creationId xmlns:a16="http://schemas.microsoft.com/office/drawing/2014/main" id="{EB558EA9-4E02-4D7F-8E10-2B43F8AB1B88}"/>
                </a:ext>
              </a:extLst>
            </p:cNvPr>
            <p:cNvSpPr>
              <a:spLocks/>
            </p:cNvSpPr>
            <p:nvPr/>
          </p:nvSpPr>
          <p:spPr bwMode="auto">
            <a:xfrm>
              <a:off x="2690813" y="773113"/>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95">
              <a:extLst>
                <a:ext uri="{FF2B5EF4-FFF2-40B4-BE49-F238E27FC236}">
                  <a16:creationId xmlns:a16="http://schemas.microsoft.com/office/drawing/2014/main" id="{BD079FCF-B5FD-4C73-BBCB-3CA2565BD6C0}"/>
                </a:ext>
              </a:extLst>
            </p:cNvPr>
            <p:cNvSpPr>
              <a:spLocks noChangeArrowheads="1"/>
            </p:cNvSpPr>
            <p:nvPr/>
          </p:nvSpPr>
          <p:spPr bwMode="auto">
            <a:xfrm>
              <a:off x="2674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96">
              <a:extLst>
                <a:ext uri="{FF2B5EF4-FFF2-40B4-BE49-F238E27FC236}">
                  <a16:creationId xmlns:a16="http://schemas.microsoft.com/office/drawing/2014/main" id="{72531B99-93E9-49EB-8BDB-598751A8A92B}"/>
                </a:ext>
              </a:extLst>
            </p:cNvPr>
            <p:cNvSpPr>
              <a:spLocks/>
            </p:cNvSpPr>
            <p:nvPr/>
          </p:nvSpPr>
          <p:spPr bwMode="auto">
            <a:xfrm>
              <a:off x="2498725" y="773113"/>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97">
              <a:extLst>
                <a:ext uri="{FF2B5EF4-FFF2-40B4-BE49-F238E27FC236}">
                  <a16:creationId xmlns:a16="http://schemas.microsoft.com/office/drawing/2014/main" id="{655DD5EF-76F5-439C-A59F-D32BC74587AD}"/>
                </a:ext>
              </a:extLst>
            </p:cNvPr>
            <p:cNvSpPr>
              <a:spLocks/>
            </p:cNvSpPr>
            <p:nvPr/>
          </p:nvSpPr>
          <p:spPr bwMode="auto">
            <a:xfrm>
              <a:off x="2498725" y="773113"/>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98">
              <a:extLst>
                <a:ext uri="{FF2B5EF4-FFF2-40B4-BE49-F238E27FC236}">
                  <a16:creationId xmlns:a16="http://schemas.microsoft.com/office/drawing/2014/main" id="{12614028-6637-4A32-9594-AD4AEBCA49D6}"/>
                </a:ext>
              </a:extLst>
            </p:cNvPr>
            <p:cNvSpPr>
              <a:spLocks noChangeArrowheads="1"/>
            </p:cNvSpPr>
            <p:nvPr/>
          </p:nvSpPr>
          <p:spPr bwMode="auto">
            <a:xfrm>
              <a:off x="2486025"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99">
              <a:extLst>
                <a:ext uri="{FF2B5EF4-FFF2-40B4-BE49-F238E27FC236}">
                  <a16:creationId xmlns:a16="http://schemas.microsoft.com/office/drawing/2014/main" id="{E5117DA5-34A5-4FF1-9582-E771FC0EC618}"/>
                </a:ext>
              </a:extLst>
            </p:cNvPr>
            <p:cNvSpPr>
              <a:spLocks/>
            </p:cNvSpPr>
            <p:nvPr/>
          </p:nvSpPr>
          <p:spPr bwMode="auto">
            <a:xfrm>
              <a:off x="2311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0">
              <a:extLst>
                <a:ext uri="{FF2B5EF4-FFF2-40B4-BE49-F238E27FC236}">
                  <a16:creationId xmlns:a16="http://schemas.microsoft.com/office/drawing/2014/main" id="{11CF2F24-E201-437D-8619-2CD4AE17C1DE}"/>
                </a:ext>
              </a:extLst>
            </p:cNvPr>
            <p:cNvSpPr>
              <a:spLocks/>
            </p:cNvSpPr>
            <p:nvPr/>
          </p:nvSpPr>
          <p:spPr bwMode="auto">
            <a:xfrm>
              <a:off x="2311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01">
              <a:extLst>
                <a:ext uri="{FF2B5EF4-FFF2-40B4-BE49-F238E27FC236}">
                  <a16:creationId xmlns:a16="http://schemas.microsoft.com/office/drawing/2014/main" id="{F1214A04-D28B-472F-BD56-BD1F9E422025}"/>
                </a:ext>
              </a:extLst>
            </p:cNvPr>
            <p:cNvSpPr>
              <a:spLocks/>
            </p:cNvSpPr>
            <p:nvPr/>
          </p:nvSpPr>
          <p:spPr bwMode="auto">
            <a:xfrm>
              <a:off x="1052513" y="628650"/>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102">
              <a:extLst>
                <a:ext uri="{FF2B5EF4-FFF2-40B4-BE49-F238E27FC236}">
                  <a16:creationId xmlns:a16="http://schemas.microsoft.com/office/drawing/2014/main" id="{EF1A0428-1375-40F8-949D-73BF9D675116}"/>
                </a:ext>
              </a:extLst>
            </p:cNvPr>
            <p:cNvSpPr>
              <a:spLocks noChangeArrowheads="1"/>
            </p:cNvSpPr>
            <p:nvPr/>
          </p:nvSpPr>
          <p:spPr bwMode="auto">
            <a:xfrm>
              <a:off x="236538" y="698500"/>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3">
              <a:extLst>
                <a:ext uri="{FF2B5EF4-FFF2-40B4-BE49-F238E27FC236}">
                  <a16:creationId xmlns:a16="http://schemas.microsoft.com/office/drawing/2014/main" id="{5D2D8534-2FF4-4623-AEA6-7908FE311242}"/>
                </a:ext>
              </a:extLst>
            </p:cNvPr>
            <p:cNvSpPr>
              <a:spLocks/>
            </p:cNvSpPr>
            <p:nvPr/>
          </p:nvSpPr>
          <p:spPr bwMode="auto">
            <a:xfrm>
              <a:off x="411163" y="1588"/>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104">
              <a:extLst>
                <a:ext uri="{FF2B5EF4-FFF2-40B4-BE49-F238E27FC236}">
                  <a16:creationId xmlns:a16="http://schemas.microsoft.com/office/drawing/2014/main" id="{5BB9E17A-220B-48A2-8F0E-FCBDAE589CAE}"/>
                </a:ext>
              </a:extLst>
            </p:cNvPr>
            <p:cNvSpPr>
              <a:spLocks noChangeArrowheads="1"/>
            </p:cNvSpPr>
            <p:nvPr/>
          </p:nvSpPr>
          <p:spPr bwMode="auto">
            <a:xfrm>
              <a:off x="4294188" y="966788"/>
              <a:ext cx="444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105">
              <a:extLst>
                <a:ext uri="{FF2B5EF4-FFF2-40B4-BE49-F238E27FC236}">
                  <a16:creationId xmlns:a16="http://schemas.microsoft.com/office/drawing/2014/main" id="{9A0D611E-9F25-4C68-AAFB-2130AD47F698}"/>
                </a:ext>
              </a:extLst>
            </p:cNvPr>
            <p:cNvSpPr>
              <a:spLocks noChangeArrowheads="1"/>
            </p:cNvSpPr>
            <p:nvPr/>
          </p:nvSpPr>
          <p:spPr bwMode="auto">
            <a:xfrm>
              <a:off x="3952875" y="1938338"/>
              <a:ext cx="736600" cy="241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106">
              <a:extLst>
                <a:ext uri="{FF2B5EF4-FFF2-40B4-BE49-F238E27FC236}">
                  <a16:creationId xmlns:a16="http://schemas.microsoft.com/office/drawing/2014/main" id="{07EB0736-3617-4F98-AE1E-BC2A49521A88}"/>
                </a:ext>
              </a:extLst>
            </p:cNvPr>
            <p:cNvSpPr>
              <a:spLocks noChangeArrowheads="1"/>
            </p:cNvSpPr>
            <p:nvPr/>
          </p:nvSpPr>
          <p:spPr bwMode="auto">
            <a:xfrm>
              <a:off x="4224338" y="1855788"/>
              <a:ext cx="187325"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107">
              <a:extLst>
                <a:ext uri="{FF2B5EF4-FFF2-40B4-BE49-F238E27FC236}">
                  <a16:creationId xmlns:a16="http://schemas.microsoft.com/office/drawing/2014/main" id="{F4D90D66-0E3B-4BC2-8FA3-D98C67D2C9D0}"/>
                </a:ext>
              </a:extLst>
            </p:cNvPr>
            <p:cNvSpPr>
              <a:spLocks noChangeArrowheads="1"/>
            </p:cNvSpPr>
            <p:nvPr/>
          </p:nvSpPr>
          <p:spPr bwMode="auto">
            <a:xfrm>
              <a:off x="3044825" y="752475"/>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08">
              <a:extLst>
                <a:ext uri="{FF2B5EF4-FFF2-40B4-BE49-F238E27FC236}">
                  <a16:creationId xmlns:a16="http://schemas.microsoft.com/office/drawing/2014/main" id="{2AFD7427-6FA0-4B03-8EAE-D3FD2BFF98D1}"/>
                </a:ext>
              </a:extLst>
            </p:cNvPr>
            <p:cNvSpPr>
              <a:spLocks/>
            </p:cNvSpPr>
            <p:nvPr/>
          </p:nvSpPr>
          <p:spPr bwMode="auto">
            <a:xfrm>
              <a:off x="3044825" y="900113"/>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109">
              <a:extLst>
                <a:ext uri="{FF2B5EF4-FFF2-40B4-BE49-F238E27FC236}">
                  <a16:creationId xmlns:a16="http://schemas.microsoft.com/office/drawing/2014/main" id="{95F0ABD9-F98C-47DA-B6CB-750AF10E6581}"/>
                </a:ext>
              </a:extLst>
            </p:cNvPr>
            <p:cNvSpPr>
              <a:spLocks noChangeArrowheads="1"/>
            </p:cNvSpPr>
            <p:nvPr/>
          </p:nvSpPr>
          <p:spPr bwMode="auto">
            <a:xfrm>
              <a:off x="3781425"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110">
              <a:extLst>
                <a:ext uri="{FF2B5EF4-FFF2-40B4-BE49-F238E27FC236}">
                  <a16:creationId xmlns:a16="http://schemas.microsoft.com/office/drawing/2014/main" id="{2B777433-D91C-45E4-8FBB-080911726A23}"/>
                </a:ext>
              </a:extLst>
            </p:cNvPr>
            <p:cNvSpPr>
              <a:spLocks noChangeArrowheads="1"/>
            </p:cNvSpPr>
            <p:nvPr/>
          </p:nvSpPr>
          <p:spPr bwMode="auto">
            <a:xfrm>
              <a:off x="3949700" y="820738"/>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11">
              <a:extLst>
                <a:ext uri="{FF2B5EF4-FFF2-40B4-BE49-F238E27FC236}">
                  <a16:creationId xmlns:a16="http://schemas.microsoft.com/office/drawing/2014/main" id="{0F5EA16B-9564-44E4-A852-2B340A549E57}"/>
                </a:ext>
              </a:extLst>
            </p:cNvPr>
            <p:cNvSpPr>
              <a:spLocks/>
            </p:cNvSpPr>
            <p:nvPr/>
          </p:nvSpPr>
          <p:spPr bwMode="auto">
            <a:xfrm>
              <a:off x="3614738" y="768350"/>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12">
              <a:extLst>
                <a:ext uri="{FF2B5EF4-FFF2-40B4-BE49-F238E27FC236}">
                  <a16:creationId xmlns:a16="http://schemas.microsoft.com/office/drawing/2014/main" id="{0C6CD059-A68A-4255-8A29-C3948126C993}"/>
                </a:ext>
              </a:extLst>
            </p:cNvPr>
            <p:cNvSpPr>
              <a:spLocks/>
            </p:cNvSpPr>
            <p:nvPr/>
          </p:nvSpPr>
          <p:spPr bwMode="auto">
            <a:xfrm>
              <a:off x="3797300" y="814388"/>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13">
              <a:extLst>
                <a:ext uri="{FF2B5EF4-FFF2-40B4-BE49-F238E27FC236}">
                  <a16:creationId xmlns:a16="http://schemas.microsoft.com/office/drawing/2014/main" id="{0072BB92-886F-463B-A076-69C8D35E23F8}"/>
                </a:ext>
              </a:extLst>
            </p:cNvPr>
            <p:cNvSpPr>
              <a:spLocks/>
            </p:cNvSpPr>
            <p:nvPr/>
          </p:nvSpPr>
          <p:spPr bwMode="auto">
            <a:xfrm>
              <a:off x="3614738" y="768350"/>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114">
              <a:extLst>
                <a:ext uri="{FF2B5EF4-FFF2-40B4-BE49-F238E27FC236}">
                  <a16:creationId xmlns:a16="http://schemas.microsoft.com/office/drawing/2014/main" id="{6E9DC577-21E3-4D66-9993-7CD62B5B73FB}"/>
                </a:ext>
              </a:extLst>
            </p:cNvPr>
            <p:cNvSpPr>
              <a:spLocks noChangeArrowheads="1"/>
            </p:cNvSpPr>
            <p:nvPr/>
          </p:nvSpPr>
          <p:spPr bwMode="auto">
            <a:xfrm>
              <a:off x="3602038"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15">
              <a:extLst>
                <a:ext uri="{FF2B5EF4-FFF2-40B4-BE49-F238E27FC236}">
                  <a16:creationId xmlns:a16="http://schemas.microsoft.com/office/drawing/2014/main" id="{59728FCC-2F04-49FD-807F-0BE902EEFA46}"/>
                </a:ext>
              </a:extLst>
            </p:cNvPr>
            <p:cNvSpPr>
              <a:spLocks/>
            </p:cNvSpPr>
            <p:nvPr/>
          </p:nvSpPr>
          <p:spPr bwMode="auto">
            <a:xfrm>
              <a:off x="3440113" y="768350"/>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16">
              <a:extLst>
                <a:ext uri="{FF2B5EF4-FFF2-40B4-BE49-F238E27FC236}">
                  <a16:creationId xmlns:a16="http://schemas.microsoft.com/office/drawing/2014/main" id="{44A1446D-B918-4420-A459-56138715034C}"/>
                </a:ext>
              </a:extLst>
            </p:cNvPr>
            <p:cNvSpPr>
              <a:spLocks/>
            </p:cNvSpPr>
            <p:nvPr/>
          </p:nvSpPr>
          <p:spPr bwMode="auto">
            <a:xfrm>
              <a:off x="3440113" y="768350"/>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17">
              <a:extLst>
                <a:ext uri="{FF2B5EF4-FFF2-40B4-BE49-F238E27FC236}">
                  <a16:creationId xmlns:a16="http://schemas.microsoft.com/office/drawing/2014/main" id="{AADC5436-87CD-48D8-ACF7-3E0F37A16231}"/>
                </a:ext>
              </a:extLst>
            </p:cNvPr>
            <p:cNvSpPr>
              <a:spLocks noChangeArrowheads="1"/>
            </p:cNvSpPr>
            <p:nvPr/>
          </p:nvSpPr>
          <p:spPr bwMode="auto">
            <a:xfrm>
              <a:off x="3427413"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18">
              <a:extLst>
                <a:ext uri="{FF2B5EF4-FFF2-40B4-BE49-F238E27FC236}">
                  <a16:creationId xmlns:a16="http://schemas.microsoft.com/office/drawing/2014/main" id="{4D0E9D2F-48DC-48D3-8FE4-07713550F733}"/>
                </a:ext>
              </a:extLst>
            </p:cNvPr>
            <p:cNvSpPr>
              <a:spLocks/>
            </p:cNvSpPr>
            <p:nvPr/>
          </p:nvSpPr>
          <p:spPr bwMode="auto">
            <a:xfrm>
              <a:off x="3260725" y="768350"/>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19">
              <a:extLst>
                <a:ext uri="{FF2B5EF4-FFF2-40B4-BE49-F238E27FC236}">
                  <a16:creationId xmlns:a16="http://schemas.microsoft.com/office/drawing/2014/main" id="{A472EDF8-7731-48DE-935E-DE77A1DE8323}"/>
                </a:ext>
              </a:extLst>
            </p:cNvPr>
            <p:cNvSpPr>
              <a:spLocks/>
            </p:cNvSpPr>
            <p:nvPr/>
          </p:nvSpPr>
          <p:spPr bwMode="auto">
            <a:xfrm>
              <a:off x="3260725" y="768350"/>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120">
              <a:extLst>
                <a:ext uri="{FF2B5EF4-FFF2-40B4-BE49-F238E27FC236}">
                  <a16:creationId xmlns:a16="http://schemas.microsoft.com/office/drawing/2014/main" id="{3A8ADDFA-5CBA-4993-969B-B1CE9ED623B3}"/>
                </a:ext>
              </a:extLst>
            </p:cNvPr>
            <p:cNvSpPr>
              <a:spLocks noChangeArrowheads="1"/>
            </p:cNvSpPr>
            <p:nvPr/>
          </p:nvSpPr>
          <p:spPr bwMode="auto">
            <a:xfrm>
              <a:off x="3251200"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21">
              <a:extLst>
                <a:ext uri="{FF2B5EF4-FFF2-40B4-BE49-F238E27FC236}">
                  <a16:creationId xmlns:a16="http://schemas.microsoft.com/office/drawing/2014/main" id="{D1C253EF-87ED-4D24-9DC3-88D4215B9CA1}"/>
                </a:ext>
              </a:extLst>
            </p:cNvPr>
            <p:cNvSpPr>
              <a:spLocks/>
            </p:cNvSpPr>
            <p:nvPr/>
          </p:nvSpPr>
          <p:spPr bwMode="auto">
            <a:xfrm>
              <a:off x="3086100" y="768350"/>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2">
              <a:extLst>
                <a:ext uri="{FF2B5EF4-FFF2-40B4-BE49-F238E27FC236}">
                  <a16:creationId xmlns:a16="http://schemas.microsoft.com/office/drawing/2014/main" id="{062AEF8F-7618-4714-B045-047397A16F54}"/>
                </a:ext>
              </a:extLst>
            </p:cNvPr>
            <p:cNvSpPr>
              <a:spLocks/>
            </p:cNvSpPr>
            <p:nvPr/>
          </p:nvSpPr>
          <p:spPr bwMode="auto">
            <a:xfrm>
              <a:off x="3086100" y="768350"/>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123">
              <a:extLst>
                <a:ext uri="{FF2B5EF4-FFF2-40B4-BE49-F238E27FC236}">
                  <a16:creationId xmlns:a16="http://schemas.microsoft.com/office/drawing/2014/main" id="{542FD34D-2296-4664-B4FE-5BB07577234A}"/>
                </a:ext>
              </a:extLst>
            </p:cNvPr>
            <p:cNvSpPr>
              <a:spLocks noChangeArrowheads="1"/>
            </p:cNvSpPr>
            <p:nvPr/>
          </p:nvSpPr>
          <p:spPr bwMode="auto">
            <a:xfrm>
              <a:off x="3952875" y="2192338"/>
              <a:ext cx="736600" cy="2428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124">
              <a:extLst>
                <a:ext uri="{FF2B5EF4-FFF2-40B4-BE49-F238E27FC236}">
                  <a16:creationId xmlns:a16="http://schemas.microsoft.com/office/drawing/2014/main" id="{26A8FEB6-3DAC-421A-BC90-006925DFF2C8}"/>
                </a:ext>
              </a:extLst>
            </p:cNvPr>
            <p:cNvSpPr>
              <a:spLocks noChangeArrowheads="1"/>
            </p:cNvSpPr>
            <p:nvPr/>
          </p:nvSpPr>
          <p:spPr bwMode="auto">
            <a:xfrm>
              <a:off x="3175" y="695325"/>
              <a:ext cx="206375" cy="676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25">
              <a:extLst>
                <a:ext uri="{FF2B5EF4-FFF2-40B4-BE49-F238E27FC236}">
                  <a16:creationId xmlns:a16="http://schemas.microsoft.com/office/drawing/2014/main" id="{B6774275-A9EC-4A04-AE53-8A95FC5224B9}"/>
                </a:ext>
              </a:extLst>
            </p:cNvPr>
            <p:cNvSpPr>
              <a:spLocks/>
            </p:cNvSpPr>
            <p:nvPr/>
          </p:nvSpPr>
          <p:spPr bwMode="auto">
            <a:xfrm>
              <a:off x="752475" y="4430713"/>
              <a:ext cx="1154113" cy="20796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3" name="Rectangle 132">
            <a:extLst>
              <a:ext uri="{FF2B5EF4-FFF2-40B4-BE49-F238E27FC236}">
                <a16:creationId xmlns:a16="http://schemas.microsoft.com/office/drawing/2014/main" id="{29B7AB3E-6B5F-42B3-9E57-8633EC06F9E0}"/>
              </a:ext>
            </a:extLst>
          </p:cNvPr>
          <p:cNvSpPr/>
          <p:nvPr userDrawn="1"/>
        </p:nvSpPr>
        <p:spPr>
          <a:xfrm>
            <a:off x="272952" y="287255"/>
            <a:ext cx="368489" cy="724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CAF7A862-2343-40B9-BBA2-62AB9F6250A3}"/>
              </a:ext>
            </a:extLst>
          </p:cNvPr>
          <p:cNvSpPr/>
          <p:nvPr userDrawn="1"/>
        </p:nvSpPr>
        <p:spPr>
          <a:xfrm>
            <a:off x="-4" y="287254"/>
            <a:ext cx="191071" cy="724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098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2.xml"/><Relationship Id="rId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40" r:id="rId3"/>
    <p:sldLayoutId id="2147483743" r:id="rId4"/>
    <p:sldLayoutId id="2147483739" r:id="rId5"/>
    <p:sldLayoutId id="2147483741" r:id="rId6"/>
    <p:sldLayoutId id="2147483742" r:id="rId7"/>
    <p:sldLayoutId id="2147483655" r:id="rId8"/>
    <p:sldLayoutId id="2147483736" r:id="rId9"/>
    <p:sldLayoutId id="2147483747" r:id="rId10"/>
    <p:sldLayoutId id="2147483750" r:id="rId11"/>
    <p:sldLayoutId id="2147483746" r:id="rId12"/>
    <p:sldLayoutId id="2147483745" r:id="rId13"/>
    <p:sldLayoutId id="2147483744" r:id="rId14"/>
    <p:sldLayoutId id="2147483751" r:id="rId15"/>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686" r:id="rId1"/>
    <p:sldLayoutId id="2147483654" r:id="rId2"/>
    <p:sldLayoutId id="2147483656" r:id="rId3"/>
    <p:sldLayoutId id="2147483687" r:id="rId4"/>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3F5400-7616-4B19-BBC1-943808214A52}"/>
              </a:ext>
            </a:extLst>
          </p:cNvPr>
          <p:cNvSpPr/>
          <p:nvPr/>
        </p:nvSpPr>
        <p:spPr>
          <a:xfrm>
            <a:off x="0" y="1785668"/>
            <a:ext cx="12192000" cy="1767537"/>
          </a:xfrm>
          <a:prstGeom prst="rect">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Le novità del DL «Rilancio» </a:t>
            </a:r>
            <a:endParaRPr lang="en-US" sz="5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3CBEF5A2-DACA-4EB2-9281-473B16139F28}"/>
              </a:ext>
            </a:extLst>
          </p:cNvPr>
          <p:cNvGrpSpPr/>
          <p:nvPr/>
        </p:nvGrpSpPr>
        <p:grpSpPr>
          <a:xfrm>
            <a:off x="168455" y="4473137"/>
            <a:ext cx="1821675" cy="2391912"/>
            <a:chOff x="3175" y="1588"/>
            <a:chExt cx="4686300" cy="4637087"/>
          </a:xfrm>
          <a:solidFill>
            <a:schemeClr val="bg1">
              <a:lumMod val="65000"/>
            </a:schemeClr>
          </a:solidFill>
        </p:grpSpPr>
        <p:sp>
          <p:nvSpPr>
            <p:cNvPr id="11" name="Rectangle 5">
              <a:extLst>
                <a:ext uri="{FF2B5EF4-FFF2-40B4-BE49-F238E27FC236}">
                  <a16:creationId xmlns:a16="http://schemas.microsoft.com/office/drawing/2014/main" id="{5F40680D-2189-4577-A39F-A3AA57EF76C2}"/>
                </a:ext>
              </a:extLst>
            </p:cNvPr>
            <p:cNvSpPr>
              <a:spLocks noChangeArrowheads="1"/>
            </p:cNvSpPr>
            <p:nvPr/>
          </p:nvSpPr>
          <p:spPr bwMode="auto">
            <a:xfrm>
              <a:off x="1106488" y="3094038"/>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6">
              <a:extLst>
                <a:ext uri="{FF2B5EF4-FFF2-40B4-BE49-F238E27FC236}">
                  <a16:creationId xmlns:a16="http://schemas.microsoft.com/office/drawing/2014/main" id="{A7E26611-3EF1-4CA5-B78E-426B8BAC4AAA}"/>
                </a:ext>
              </a:extLst>
            </p:cNvPr>
            <p:cNvSpPr>
              <a:spLocks noChangeArrowheads="1"/>
            </p:cNvSpPr>
            <p:nvPr/>
          </p:nvSpPr>
          <p:spPr bwMode="auto">
            <a:xfrm>
              <a:off x="1450975" y="3094038"/>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7">
              <a:extLst>
                <a:ext uri="{FF2B5EF4-FFF2-40B4-BE49-F238E27FC236}">
                  <a16:creationId xmlns:a16="http://schemas.microsoft.com/office/drawing/2014/main" id="{7E585D89-B1DF-4FE5-9A9C-53732E664440}"/>
                </a:ext>
              </a:extLst>
            </p:cNvPr>
            <p:cNvSpPr>
              <a:spLocks noChangeArrowheads="1"/>
            </p:cNvSpPr>
            <p:nvPr/>
          </p:nvSpPr>
          <p:spPr bwMode="auto">
            <a:xfrm>
              <a:off x="1147763" y="314801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DE1323AD-3C7C-404C-BA39-A0A347F85F96}"/>
                </a:ext>
              </a:extLst>
            </p:cNvPr>
            <p:cNvSpPr>
              <a:spLocks/>
            </p:cNvSpPr>
            <p:nvPr/>
          </p:nvSpPr>
          <p:spPr bwMode="auto">
            <a:xfrm>
              <a:off x="1173163" y="317658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696A13D6-5BBD-4121-955D-512C9C7094A2}"/>
                </a:ext>
              </a:extLst>
            </p:cNvPr>
            <p:cNvSpPr>
              <a:spLocks/>
            </p:cNvSpPr>
            <p:nvPr/>
          </p:nvSpPr>
          <p:spPr bwMode="auto">
            <a:xfrm>
              <a:off x="1173163" y="317658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0">
              <a:extLst>
                <a:ext uri="{FF2B5EF4-FFF2-40B4-BE49-F238E27FC236}">
                  <a16:creationId xmlns:a16="http://schemas.microsoft.com/office/drawing/2014/main" id="{3A2CF89C-0843-4C29-AFB8-6C1CD8841CA6}"/>
                </a:ext>
              </a:extLst>
            </p:cNvPr>
            <p:cNvSpPr>
              <a:spLocks noChangeArrowheads="1"/>
            </p:cNvSpPr>
            <p:nvPr/>
          </p:nvSpPr>
          <p:spPr bwMode="auto">
            <a:xfrm>
              <a:off x="1147763" y="34417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2D95EF20-9CBE-460A-8B85-715684C2C61C}"/>
                </a:ext>
              </a:extLst>
            </p:cNvPr>
            <p:cNvSpPr>
              <a:spLocks/>
            </p:cNvSpPr>
            <p:nvPr/>
          </p:nvSpPr>
          <p:spPr bwMode="auto">
            <a:xfrm>
              <a:off x="1173163" y="347027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2">
              <a:extLst>
                <a:ext uri="{FF2B5EF4-FFF2-40B4-BE49-F238E27FC236}">
                  <a16:creationId xmlns:a16="http://schemas.microsoft.com/office/drawing/2014/main" id="{D46AFB37-A505-401B-9039-F10E1372F732}"/>
                </a:ext>
              </a:extLst>
            </p:cNvPr>
            <p:cNvSpPr>
              <a:spLocks/>
            </p:cNvSpPr>
            <p:nvPr/>
          </p:nvSpPr>
          <p:spPr bwMode="auto">
            <a:xfrm>
              <a:off x="1173163" y="347027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3">
              <a:extLst>
                <a:ext uri="{FF2B5EF4-FFF2-40B4-BE49-F238E27FC236}">
                  <a16:creationId xmlns:a16="http://schemas.microsoft.com/office/drawing/2014/main" id="{5BBF53E2-465B-4D7A-805B-3A5F2EAC1A9B}"/>
                </a:ext>
              </a:extLst>
            </p:cNvPr>
            <p:cNvSpPr>
              <a:spLocks noChangeArrowheads="1"/>
            </p:cNvSpPr>
            <p:nvPr/>
          </p:nvSpPr>
          <p:spPr bwMode="auto">
            <a:xfrm>
              <a:off x="1147763" y="37338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4">
              <a:extLst>
                <a:ext uri="{FF2B5EF4-FFF2-40B4-BE49-F238E27FC236}">
                  <a16:creationId xmlns:a16="http://schemas.microsoft.com/office/drawing/2014/main" id="{C974A15D-DE47-45F0-B9DD-2682ED2D5DAE}"/>
                </a:ext>
              </a:extLst>
            </p:cNvPr>
            <p:cNvSpPr>
              <a:spLocks/>
            </p:cNvSpPr>
            <p:nvPr/>
          </p:nvSpPr>
          <p:spPr bwMode="auto">
            <a:xfrm>
              <a:off x="1173163" y="376237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5">
              <a:extLst>
                <a:ext uri="{FF2B5EF4-FFF2-40B4-BE49-F238E27FC236}">
                  <a16:creationId xmlns:a16="http://schemas.microsoft.com/office/drawing/2014/main" id="{0E9B21D0-04E4-4279-93BF-B9EF24B678BE}"/>
                </a:ext>
              </a:extLst>
            </p:cNvPr>
            <p:cNvSpPr>
              <a:spLocks/>
            </p:cNvSpPr>
            <p:nvPr/>
          </p:nvSpPr>
          <p:spPr bwMode="auto">
            <a:xfrm>
              <a:off x="1173163" y="376237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6">
              <a:extLst>
                <a:ext uri="{FF2B5EF4-FFF2-40B4-BE49-F238E27FC236}">
                  <a16:creationId xmlns:a16="http://schemas.microsoft.com/office/drawing/2014/main" id="{9038E9F3-EDC9-488F-9AEF-8D87735A6534}"/>
                </a:ext>
              </a:extLst>
            </p:cNvPr>
            <p:cNvSpPr>
              <a:spLocks noChangeArrowheads="1"/>
            </p:cNvSpPr>
            <p:nvPr/>
          </p:nvSpPr>
          <p:spPr bwMode="auto">
            <a:xfrm>
              <a:off x="1147763" y="402748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7">
              <a:extLst>
                <a:ext uri="{FF2B5EF4-FFF2-40B4-BE49-F238E27FC236}">
                  <a16:creationId xmlns:a16="http://schemas.microsoft.com/office/drawing/2014/main" id="{A178AEE0-E69F-4D40-A488-5D309CBE6F5D}"/>
                </a:ext>
              </a:extLst>
            </p:cNvPr>
            <p:cNvSpPr>
              <a:spLocks/>
            </p:cNvSpPr>
            <p:nvPr/>
          </p:nvSpPr>
          <p:spPr bwMode="auto">
            <a:xfrm>
              <a:off x="1173163" y="405606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8">
              <a:extLst>
                <a:ext uri="{FF2B5EF4-FFF2-40B4-BE49-F238E27FC236}">
                  <a16:creationId xmlns:a16="http://schemas.microsoft.com/office/drawing/2014/main" id="{92FFCB35-3D79-492E-A0BB-992A43DEE916}"/>
                </a:ext>
              </a:extLst>
            </p:cNvPr>
            <p:cNvSpPr>
              <a:spLocks/>
            </p:cNvSpPr>
            <p:nvPr/>
          </p:nvSpPr>
          <p:spPr bwMode="auto">
            <a:xfrm>
              <a:off x="1173163" y="405606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19">
              <a:extLst>
                <a:ext uri="{FF2B5EF4-FFF2-40B4-BE49-F238E27FC236}">
                  <a16:creationId xmlns:a16="http://schemas.microsoft.com/office/drawing/2014/main" id="{538BC65C-B085-414B-A609-5756088B159E}"/>
                </a:ext>
              </a:extLst>
            </p:cNvPr>
            <p:cNvSpPr>
              <a:spLocks noChangeArrowheads="1"/>
            </p:cNvSpPr>
            <p:nvPr/>
          </p:nvSpPr>
          <p:spPr bwMode="auto">
            <a:xfrm>
              <a:off x="1106488" y="1897063"/>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0">
              <a:extLst>
                <a:ext uri="{FF2B5EF4-FFF2-40B4-BE49-F238E27FC236}">
                  <a16:creationId xmlns:a16="http://schemas.microsoft.com/office/drawing/2014/main" id="{407FBB1F-CBB5-4ECE-B75B-36329E1FA5DC}"/>
                </a:ext>
              </a:extLst>
            </p:cNvPr>
            <p:cNvSpPr>
              <a:spLocks noChangeArrowheads="1"/>
            </p:cNvSpPr>
            <p:nvPr/>
          </p:nvSpPr>
          <p:spPr bwMode="auto">
            <a:xfrm>
              <a:off x="1450975" y="1897063"/>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1">
              <a:extLst>
                <a:ext uri="{FF2B5EF4-FFF2-40B4-BE49-F238E27FC236}">
                  <a16:creationId xmlns:a16="http://schemas.microsoft.com/office/drawing/2014/main" id="{2C24ADD9-85C4-490B-8A60-2291C4F4C396}"/>
                </a:ext>
              </a:extLst>
            </p:cNvPr>
            <p:cNvSpPr>
              <a:spLocks noChangeArrowheads="1"/>
            </p:cNvSpPr>
            <p:nvPr/>
          </p:nvSpPr>
          <p:spPr bwMode="auto">
            <a:xfrm>
              <a:off x="1147763" y="18970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2">
              <a:extLst>
                <a:ext uri="{FF2B5EF4-FFF2-40B4-BE49-F238E27FC236}">
                  <a16:creationId xmlns:a16="http://schemas.microsoft.com/office/drawing/2014/main" id="{D2F03F8E-A8A2-47B9-B306-170EFFB01FDD}"/>
                </a:ext>
              </a:extLst>
            </p:cNvPr>
            <p:cNvSpPr>
              <a:spLocks/>
            </p:cNvSpPr>
            <p:nvPr/>
          </p:nvSpPr>
          <p:spPr bwMode="auto">
            <a:xfrm>
              <a:off x="1173163" y="1925638"/>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3">
              <a:extLst>
                <a:ext uri="{FF2B5EF4-FFF2-40B4-BE49-F238E27FC236}">
                  <a16:creationId xmlns:a16="http://schemas.microsoft.com/office/drawing/2014/main" id="{74D6D9CF-BA1F-40B2-A37B-0589BE8178BE}"/>
                </a:ext>
              </a:extLst>
            </p:cNvPr>
            <p:cNvSpPr>
              <a:spLocks/>
            </p:cNvSpPr>
            <p:nvPr/>
          </p:nvSpPr>
          <p:spPr bwMode="auto">
            <a:xfrm>
              <a:off x="1173163" y="1925638"/>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4">
              <a:extLst>
                <a:ext uri="{FF2B5EF4-FFF2-40B4-BE49-F238E27FC236}">
                  <a16:creationId xmlns:a16="http://schemas.microsoft.com/office/drawing/2014/main" id="{6E70125D-785A-49F0-9CCA-0D2CA085E665}"/>
                </a:ext>
              </a:extLst>
            </p:cNvPr>
            <p:cNvSpPr>
              <a:spLocks noChangeArrowheads="1"/>
            </p:cNvSpPr>
            <p:nvPr/>
          </p:nvSpPr>
          <p:spPr bwMode="auto">
            <a:xfrm>
              <a:off x="1147763" y="21891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5">
              <a:extLst>
                <a:ext uri="{FF2B5EF4-FFF2-40B4-BE49-F238E27FC236}">
                  <a16:creationId xmlns:a16="http://schemas.microsoft.com/office/drawing/2014/main" id="{03AB8A1D-2E16-4EFB-B360-0D3A42C1429B}"/>
                </a:ext>
              </a:extLst>
            </p:cNvPr>
            <p:cNvSpPr>
              <a:spLocks/>
            </p:cNvSpPr>
            <p:nvPr/>
          </p:nvSpPr>
          <p:spPr bwMode="auto">
            <a:xfrm>
              <a:off x="1173163" y="221773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6">
              <a:extLst>
                <a:ext uri="{FF2B5EF4-FFF2-40B4-BE49-F238E27FC236}">
                  <a16:creationId xmlns:a16="http://schemas.microsoft.com/office/drawing/2014/main" id="{437F6916-48A3-4CD2-8705-4E9ED3A0042E}"/>
                </a:ext>
              </a:extLst>
            </p:cNvPr>
            <p:cNvSpPr>
              <a:spLocks/>
            </p:cNvSpPr>
            <p:nvPr/>
          </p:nvSpPr>
          <p:spPr bwMode="auto">
            <a:xfrm>
              <a:off x="1173163" y="221773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27">
              <a:extLst>
                <a:ext uri="{FF2B5EF4-FFF2-40B4-BE49-F238E27FC236}">
                  <a16:creationId xmlns:a16="http://schemas.microsoft.com/office/drawing/2014/main" id="{862C5126-1C26-4747-BBA1-5AE11BDDB44A}"/>
                </a:ext>
              </a:extLst>
            </p:cNvPr>
            <p:cNvSpPr>
              <a:spLocks noChangeArrowheads="1"/>
            </p:cNvSpPr>
            <p:nvPr/>
          </p:nvSpPr>
          <p:spPr bwMode="auto">
            <a:xfrm>
              <a:off x="1147763" y="24828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8">
              <a:extLst>
                <a:ext uri="{FF2B5EF4-FFF2-40B4-BE49-F238E27FC236}">
                  <a16:creationId xmlns:a16="http://schemas.microsoft.com/office/drawing/2014/main" id="{3147DE6D-D09B-4FAC-9616-DE0115999C32}"/>
                </a:ext>
              </a:extLst>
            </p:cNvPr>
            <p:cNvSpPr>
              <a:spLocks/>
            </p:cNvSpPr>
            <p:nvPr/>
          </p:nvSpPr>
          <p:spPr bwMode="auto">
            <a:xfrm>
              <a:off x="1173163" y="251142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9">
              <a:extLst>
                <a:ext uri="{FF2B5EF4-FFF2-40B4-BE49-F238E27FC236}">
                  <a16:creationId xmlns:a16="http://schemas.microsoft.com/office/drawing/2014/main" id="{4B6B8A93-29E2-4E3A-BA13-4D1E90E42553}"/>
                </a:ext>
              </a:extLst>
            </p:cNvPr>
            <p:cNvSpPr>
              <a:spLocks/>
            </p:cNvSpPr>
            <p:nvPr/>
          </p:nvSpPr>
          <p:spPr bwMode="auto">
            <a:xfrm>
              <a:off x="1173163" y="251142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30">
              <a:extLst>
                <a:ext uri="{FF2B5EF4-FFF2-40B4-BE49-F238E27FC236}">
                  <a16:creationId xmlns:a16="http://schemas.microsoft.com/office/drawing/2014/main" id="{D8B6D61D-02FD-4326-9315-1DDAE1720BB0}"/>
                </a:ext>
              </a:extLst>
            </p:cNvPr>
            <p:cNvSpPr>
              <a:spLocks noChangeArrowheads="1"/>
            </p:cNvSpPr>
            <p:nvPr/>
          </p:nvSpPr>
          <p:spPr bwMode="auto">
            <a:xfrm>
              <a:off x="1147763" y="27749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1">
              <a:extLst>
                <a:ext uri="{FF2B5EF4-FFF2-40B4-BE49-F238E27FC236}">
                  <a16:creationId xmlns:a16="http://schemas.microsoft.com/office/drawing/2014/main" id="{DDAC330D-5F0D-4AE3-8C70-260FD80571ED}"/>
                </a:ext>
              </a:extLst>
            </p:cNvPr>
            <p:cNvSpPr>
              <a:spLocks/>
            </p:cNvSpPr>
            <p:nvPr/>
          </p:nvSpPr>
          <p:spPr bwMode="auto">
            <a:xfrm>
              <a:off x="1173163" y="280352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2">
              <a:extLst>
                <a:ext uri="{FF2B5EF4-FFF2-40B4-BE49-F238E27FC236}">
                  <a16:creationId xmlns:a16="http://schemas.microsoft.com/office/drawing/2014/main" id="{CA0D0AFB-8533-4F11-A36B-7AABAD139318}"/>
                </a:ext>
              </a:extLst>
            </p:cNvPr>
            <p:cNvSpPr>
              <a:spLocks/>
            </p:cNvSpPr>
            <p:nvPr/>
          </p:nvSpPr>
          <p:spPr bwMode="auto">
            <a:xfrm>
              <a:off x="1173163" y="280352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3">
              <a:extLst>
                <a:ext uri="{FF2B5EF4-FFF2-40B4-BE49-F238E27FC236}">
                  <a16:creationId xmlns:a16="http://schemas.microsoft.com/office/drawing/2014/main" id="{1D785D20-F3DF-440C-ABAD-AD80EF55E6A7}"/>
                </a:ext>
              </a:extLst>
            </p:cNvPr>
            <p:cNvSpPr>
              <a:spLocks noChangeArrowheads="1"/>
            </p:cNvSpPr>
            <p:nvPr/>
          </p:nvSpPr>
          <p:spPr bwMode="auto">
            <a:xfrm>
              <a:off x="1179513" y="919163"/>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4">
              <a:extLst>
                <a:ext uri="{FF2B5EF4-FFF2-40B4-BE49-F238E27FC236}">
                  <a16:creationId xmlns:a16="http://schemas.microsoft.com/office/drawing/2014/main" id="{E7B08773-3F97-4C1D-9C32-0247D937A920}"/>
                </a:ext>
              </a:extLst>
            </p:cNvPr>
            <p:cNvSpPr>
              <a:spLocks noChangeArrowheads="1"/>
            </p:cNvSpPr>
            <p:nvPr/>
          </p:nvSpPr>
          <p:spPr bwMode="auto">
            <a:xfrm>
              <a:off x="1412875" y="919163"/>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5">
              <a:extLst>
                <a:ext uri="{FF2B5EF4-FFF2-40B4-BE49-F238E27FC236}">
                  <a16:creationId xmlns:a16="http://schemas.microsoft.com/office/drawing/2014/main" id="{D24FDC3F-753E-474C-B63D-DED48EC5F2B0}"/>
                </a:ext>
              </a:extLst>
            </p:cNvPr>
            <p:cNvSpPr>
              <a:spLocks noChangeArrowheads="1"/>
            </p:cNvSpPr>
            <p:nvPr/>
          </p:nvSpPr>
          <p:spPr bwMode="auto">
            <a:xfrm>
              <a:off x="1179513" y="91598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6">
              <a:extLst>
                <a:ext uri="{FF2B5EF4-FFF2-40B4-BE49-F238E27FC236}">
                  <a16:creationId xmlns:a16="http://schemas.microsoft.com/office/drawing/2014/main" id="{51858831-C9FA-441F-98C3-2CBBED504ADA}"/>
                </a:ext>
              </a:extLst>
            </p:cNvPr>
            <p:cNvSpPr>
              <a:spLocks/>
            </p:cNvSpPr>
            <p:nvPr/>
          </p:nvSpPr>
          <p:spPr bwMode="auto">
            <a:xfrm>
              <a:off x="1198563" y="938213"/>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7">
              <a:extLst>
                <a:ext uri="{FF2B5EF4-FFF2-40B4-BE49-F238E27FC236}">
                  <a16:creationId xmlns:a16="http://schemas.microsoft.com/office/drawing/2014/main" id="{23317F6A-8A82-4B2D-B7A8-BE8EC7184B18}"/>
                </a:ext>
              </a:extLst>
            </p:cNvPr>
            <p:cNvSpPr>
              <a:spLocks/>
            </p:cNvSpPr>
            <p:nvPr/>
          </p:nvSpPr>
          <p:spPr bwMode="auto">
            <a:xfrm>
              <a:off x="1198563" y="938213"/>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38">
              <a:extLst>
                <a:ext uri="{FF2B5EF4-FFF2-40B4-BE49-F238E27FC236}">
                  <a16:creationId xmlns:a16="http://schemas.microsoft.com/office/drawing/2014/main" id="{5AD86CA5-5F19-4CCA-9619-A95B3B8038CA}"/>
                </a:ext>
              </a:extLst>
            </p:cNvPr>
            <p:cNvSpPr>
              <a:spLocks noChangeArrowheads="1"/>
            </p:cNvSpPr>
            <p:nvPr/>
          </p:nvSpPr>
          <p:spPr bwMode="auto">
            <a:xfrm>
              <a:off x="1179513" y="1141413"/>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9">
              <a:extLst>
                <a:ext uri="{FF2B5EF4-FFF2-40B4-BE49-F238E27FC236}">
                  <a16:creationId xmlns:a16="http://schemas.microsoft.com/office/drawing/2014/main" id="{AAEF0ABD-8D7E-4FC0-976D-08DB3465F958}"/>
                </a:ext>
              </a:extLst>
            </p:cNvPr>
            <p:cNvSpPr>
              <a:spLocks/>
            </p:cNvSpPr>
            <p:nvPr/>
          </p:nvSpPr>
          <p:spPr bwMode="auto">
            <a:xfrm>
              <a:off x="1198563" y="116046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0">
              <a:extLst>
                <a:ext uri="{FF2B5EF4-FFF2-40B4-BE49-F238E27FC236}">
                  <a16:creationId xmlns:a16="http://schemas.microsoft.com/office/drawing/2014/main" id="{046A9B02-5D44-49BB-AB16-98F0D1E40A94}"/>
                </a:ext>
              </a:extLst>
            </p:cNvPr>
            <p:cNvSpPr>
              <a:spLocks/>
            </p:cNvSpPr>
            <p:nvPr/>
          </p:nvSpPr>
          <p:spPr bwMode="auto">
            <a:xfrm>
              <a:off x="1198563" y="116046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41">
              <a:extLst>
                <a:ext uri="{FF2B5EF4-FFF2-40B4-BE49-F238E27FC236}">
                  <a16:creationId xmlns:a16="http://schemas.microsoft.com/office/drawing/2014/main" id="{5FD08D3B-6026-4A20-B7DD-425736BF599D}"/>
                </a:ext>
              </a:extLst>
            </p:cNvPr>
            <p:cNvSpPr>
              <a:spLocks noChangeArrowheads="1"/>
            </p:cNvSpPr>
            <p:nvPr/>
          </p:nvSpPr>
          <p:spPr bwMode="auto">
            <a:xfrm>
              <a:off x="1179513" y="13652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2">
              <a:extLst>
                <a:ext uri="{FF2B5EF4-FFF2-40B4-BE49-F238E27FC236}">
                  <a16:creationId xmlns:a16="http://schemas.microsoft.com/office/drawing/2014/main" id="{6BA054D8-5DDF-46DE-A515-0C5B18954FA1}"/>
                </a:ext>
              </a:extLst>
            </p:cNvPr>
            <p:cNvSpPr>
              <a:spLocks/>
            </p:cNvSpPr>
            <p:nvPr/>
          </p:nvSpPr>
          <p:spPr bwMode="auto">
            <a:xfrm>
              <a:off x="1198563" y="1387475"/>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3">
              <a:extLst>
                <a:ext uri="{FF2B5EF4-FFF2-40B4-BE49-F238E27FC236}">
                  <a16:creationId xmlns:a16="http://schemas.microsoft.com/office/drawing/2014/main" id="{2DDE8877-5B22-4BC3-ABE9-31B3BE2A41F4}"/>
                </a:ext>
              </a:extLst>
            </p:cNvPr>
            <p:cNvSpPr>
              <a:spLocks/>
            </p:cNvSpPr>
            <p:nvPr/>
          </p:nvSpPr>
          <p:spPr bwMode="auto">
            <a:xfrm>
              <a:off x="1198563" y="1387475"/>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44">
              <a:extLst>
                <a:ext uri="{FF2B5EF4-FFF2-40B4-BE49-F238E27FC236}">
                  <a16:creationId xmlns:a16="http://schemas.microsoft.com/office/drawing/2014/main" id="{76BA7017-6354-4545-A7A3-59FF4879599C}"/>
                </a:ext>
              </a:extLst>
            </p:cNvPr>
            <p:cNvSpPr>
              <a:spLocks noChangeArrowheads="1"/>
            </p:cNvSpPr>
            <p:nvPr/>
          </p:nvSpPr>
          <p:spPr bwMode="auto">
            <a:xfrm>
              <a:off x="1179513" y="1590675"/>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5">
              <a:extLst>
                <a:ext uri="{FF2B5EF4-FFF2-40B4-BE49-F238E27FC236}">
                  <a16:creationId xmlns:a16="http://schemas.microsoft.com/office/drawing/2014/main" id="{37938560-1DB8-46B8-B6FC-D069CE593DCE}"/>
                </a:ext>
              </a:extLst>
            </p:cNvPr>
            <p:cNvSpPr>
              <a:spLocks/>
            </p:cNvSpPr>
            <p:nvPr/>
          </p:nvSpPr>
          <p:spPr bwMode="auto">
            <a:xfrm>
              <a:off x="1198563" y="1609725"/>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6">
              <a:extLst>
                <a:ext uri="{FF2B5EF4-FFF2-40B4-BE49-F238E27FC236}">
                  <a16:creationId xmlns:a16="http://schemas.microsoft.com/office/drawing/2014/main" id="{AE571E95-3862-4D77-9CAD-011A09869F66}"/>
                </a:ext>
              </a:extLst>
            </p:cNvPr>
            <p:cNvSpPr>
              <a:spLocks/>
            </p:cNvSpPr>
            <p:nvPr/>
          </p:nvSpPr>
          <p:spPr bwMode="auto">
            <a:xfrm>
              <a:off x="1198563" y="1609725"/>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47">
              <a:extLst>
                <a:ext uri="{FF2B5EF4-FFF2-40B4-BE49-F238E27FC236}">
                  <a16:creationId xmlns:a16="http://schemas.microsoft.com/office/drawing/2014/main" id="{8FCEEE96-0EAD-4D9D-9EE9-8C4D69353010}"/>
                </a:ext>
              </a:extLst>
            </p:cNvPr>
            <p:cNvSpPr>
              <a:spLocks noChangeArrowheads="1"/>
            </p:cNvSpPr>
            <p:nvPr/>
          </p:nvSpPr>
          <p:spPr bwMode="auto">
            <a:xfrm>
              <a:off x="1182688" y="217488"/>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48">
              <a:extLst>
                <a:ext uri="{FF2B5EF4-FFF2-40B4-BE49-F238E27FC236}">
                  <a16:creationId xmlns:a16="http://schemas.microsoft.com/office/drawing/2014/main" id="{0AAF2469-20DA-4B93-B430-CFD9E3981AB8}"/>
                </a:ext>
              </a:extLst>
            </p:cNvPr>
            <p:cNvSpPr>
              <a:spLocks noChangeArrowheads="1"/>
            </p:cNvSpPr>
            <p:nvPr/>
          </p:nvSpPr>
          <p:spPr bwMode="auto">
            <a:xfrm>
              <a:off x="1416050" y="217488"/>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9">
              <a:extLst>
                <a:ext uri="{FF2B5EF4-FFF2-40B4-BE49-F238E27FC236}">
                  <a16:creationId xmlns:a16="http://schemas.microsoft.com/office/drawing/2014/main" id="{8C0F77ED-B6C5-4698-999B-9978132207F2}"/>
                </a:ext>
              </a:extLst>
            </p:cNvPr>
            <p:cNvSpPr>
              <a:spLocks/>
            </p:cNvSpPr>
            <p:nvPr/>
          </p:nvSpPr>
          <p:spPr bwMode="auto">
            <a:xfrm>
              <a:off x="1182688" y="65088"/>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0">
              <a:extLst>
                <a:ext uri="{FF2B5EF4-FFF2-40B4-BE49-F238E27FC236}">
                  <a16:creationId xmlns:a16="http://schemas.microsoft.com/office/drawing/2014/main" id="{9D57B1CA-3D19-4B49-9DE2-CA9EE51556DB}"/>
                </a:ext>
              </a:extLst>
            </p:cNvPr>
            <p:cNvSpPr>
              <a:spLocks/>
            </p:cNvSpPr>
            <p:nvPr/>
          </p:nvSpPr>
          <p:spPr bwMode="auto">
            <a:xfrm>
              <a:off x="1201738" y="227013"/>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1">
              <a:extLst>
                <a:ext uri="{FF2B5EF4-FFF2-40B4-BE49-F238E27FC236}">
                  <a16:creationId xmlns:a16="http://schemas.microsoft.com/office/drawing/2014/main" id="{EC7CCA3E-A9F6-4496-96E4-1BE6FFFB11DF}"/>
                </a:ext>
              </a:extLst>
            </p:cNvPr>
            <p:cNvSpPr>
              <a:spLocks/>
            </p:cNvSpPr>
            <p:nvPr/>
          </p:nvSpPr>
          <p:spPr bwMode="auto">
            <a:xfrm>
              <a:off x="1201738" y="227013"/>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52">
              <a:extLst>
                <a:ext uri="{FF2B5EF4-FFF2-40B4-BE49-F238E27FC236}">
                  <a16:creationId xmlns:a16="http://schemas.microsoft.com/office/drawing/2014/main" id="{1A70665D-DA52-4A40-B262-CD064C33352F}"/>
                </a:ext>
              </a:extLst>
            </p:cNvPr>
            <p:cNvSpPr>
              <a:spLocks noChangeArrowheads="1"/>
            </p:cNvSpPr>
            <p:nvPr/>
          </p:nvSpPr>
          <p:spPr bwMode="auto">
            <a:xfrm>
              <a:off x="1182688" y="43180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3">
              <a:extLst>
                <a:ext uri="{FF2B5EF4-FFF2-40B4-BE49-F238E27FC236}">
                  <a16:creationId xmlns:a16="http://schemas.microsoft.com/office/drawing/2014/main" id="{994CAC49-6F7E-45D8-8D7E-34F8BEE1C06F}"/>
                </a:ext>
              </a:extLst>
            </p:cNvPr>
            <p:cNvSpPr>
              <a:spLocks/>
            </p:cNvSpPr>
            <p:nvPr/>
          </p:nvSpPr>
          <p:spPr bwMode="auto">
            <a:xfrm>
              <a:off x="1201738" y="450850"/>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4">
              <a:extLst>
                <a:ext uri="{FF2B5EF4-FFF2-40B4-BE49-F238E27FC236}">
                  <a16:creationId xmlns:a16="http://schemas.microsoft.com/office/drawing/2014/main" id="{EA76F506-3C3D-4F00-8388-772CA45C5F01}"/>
                </a:ext>
              </a:extLst>
            </p:cNvPr>
            <p:cNvSpPr>
              <a:spLocks/>
            </p:cNvSpPr>
            <p:nvPr/>
          </p:nvSpPr>
          <p:spPr bwMode="auto">
            <a:xfrm>
              <a:off x="1201738" y="450850"/>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55">
              <a:extLst>
                <a:ext uri="{FF2B5EF4-FFF2-40B4-BE49-F238E27FC236}">
                  <a16:creationId xmlns:a16="http://schemas.microsoft.com/office/drawing/2014/main" id="{C17581B0-FE38-45F7-818D-7C93B5F46FB0}"/>
                </a:ext>
              </a:extLst>
            </p:cNvPr>
            <p:cNvSpPr>
              <a:spLocks noChangeArrowheads="1"/>
            </p:cNvSpPr>
            <p:nvPr/>
          </p:nvSpPr>
          <p:spPr bwMode="auto">
            <a:xfrm>
              <a:off x="1182688" y="6540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6">
              <a:extLst>
                <a:ext uri="{FF2B5EF4-FFF2-40B4-BE49-F238E27FC236}">
                  <a16:creationId xmlns:a16="http://schemas.microsoft.com/office/drawing/2014/main" id="{9031FC5C-824E-4F5C-B238-A65D5E14C1C2}"/>
                </a:ext>
              </a:extLst>
            </p:cNvPr>
            <p:cNvSpPr>
              <a:spLocks/>
            </p:cNvSpPr>
            <p:nvPr/>
          </p:nvSpPr>
          <p:spPr bwMode="auto">
            <a:xfrm>
              <a:off x="1201738" y="676275"/>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7">
              <a:extLst>
                <a:ext uri="{FF2B5EF4-FFF2-40B4-BE49-F238E27FC236}">
                  <a16:creationId xmlns:a16="http://schemas.microsoft.com/office/drawing/2014/main" id="{8E2F1CEB-0886-41DA-9722-A2DCF941C2D1}"/>
                </a:ext>
              </a:extLst>
            </p:cNvPr>
            <p:cNvSpPr>
              <a:spLocks/>
            </p:cNvSpPr>
            <p:nvPr/>
          </p:nvSpPr>
          <p:spPr bwMode="auto">
            <a:xfrm>
              <a:off x="1201738" y="676275"/>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58">
              <a:extLst>
                <a:ext uri="{FF2B5EF4-FFF2-40B4-BE49-F238E27FC236}">
                  <a16:creationId xmlns:a16="http://schemas.microsoft.com/office/drawing/2014/main" id="{CCC8FFC7-6A51-4C5A-BF2F-B99EF862B4EE}"/>
                </a:ext>
              </a:extLst>
            </p:cNvPr>
            <p:cNvSpPr>
              <a:spLocks noChangeArrowheads="1"/>
            </p:cNvSpPr>
            <p:nvPr/>
          </p:nvSpPr>
          <p:spPr bwMode="auto">
            <a:xfrm>
              <a:off x="398463"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59">
              <a:extLst>
                <a:ext uri="{FF2B5EF4-FFF2-40B4-BE49-F238E27FC236}">
                  <a16:creationId xmlns:a16="http://schemas.microsoft.com/office/drawing/2014/main" id="{6207E85F-2B0F-43DB-B6E3-0EEE8B391E71}"/>
                </a:ext>
              </a:extLst>
            </p:cNvPr>
            <p:cNvSpPr>
              <a:spLocks noChangeArrowheads="1"/>
            </p:cNvSpPr>
            <p:nvPr/>
          </p:nvSpPr>
          <p:spPr bwMode="auto">
            <a:xfrm>
              <a:off x="398463" y="950913"/>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60">
              <a:extLst>
                <a:ext uri="{FF2B5EF4-FFF2-40B4-BE49-F238E27FC236}">
                  <a16:creationId xmlns:a16="http://schemas.microsoft.com/office/drawing/2014/main" id="{51F0D90A-30AE-45B7-B047-47D91903687E}"/>
                </a:ext>
              </a:extLst>
            </p:cNvPr>
            <p:cNvSpPr>
              <a:spLocks noChangeArrowheads="1"/>
            </p:cNvSpPr>
            <p:nvPr/>
          </p:nvSpPr>
          <p:spPr bwMode="auto">
            <a:xfrm>
              <a:off x="1185863"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1">
              <a:extLst>
                <a:ext uri="{FF2B5EF4-FFF2-40B4-BE49-F238E27FC236}">
                  <a16:creationId xmlns:a16="http://schemas.microsoft.com/office/drawing/2014/main" id="{F9F4023C-53DD-4B57-88AA-DBC3115D1517}"/>
                </a:ext>
              </a:extLst>
            </p:cNvPr>
            <p:cNvSpPr>
              <a:spLocks/>
            </p:cNvSpPr>
            <p:nvPr/>
          </p:nvSpPr>
          <p:spPr bwMode="auto">
            <a:xfrm>
              <a:off x="1009650" y="773113"/>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2">
              <a:extLst>
                <a:ext uri="{FF2B5EF4-FFF2-40B4-BE49-F238E27FC236}">
                  <a16:creationId xmlns:a16="http://schemas.microsoft.com/office/drawing/2014/main" id="{031CE1D8-0F02-4225-B180-1985EE62304E}"/>
                </a:ext>
              </a:extLst>
            </p:cNvPr>
            <p:cNvSpPr>
              <a:spLocks/>
            </p:cNvSpPr>
            <p:nvPr/>
          </p:nvSpPr>
          <p:spPr bwMode="auto">
            <a:xfrm>
              <a:off x="1009650" y="773113"/>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63">
              <a:extLst>
                <a:ext uri="{FF2B5EF4-FFF2-40B4-BE49-F238E27FC236}">
                  <a16:creationId xmlns:a16="http://schemas.microsoft.com/office/drawing/2014/main" id="{4B26F7A4-A9C4-4F9F-BCB8-F05B4DC73699}"/>
                </a:ext>
              </a:extLst>
            </p:cNvPr>
            <p:cNvSpPr>
              <a:spLocks noChangeArrowheads="1"/>
            </p:cNvSpPr>
            <p:nvPr/>
          </p:nvSpPr>
          <p:spPr bwMode="auto">
            <a:xfrm>
              <a:off x="996950" y="755650"/>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4">
              <a:extLst>
                <a:ext uri="{FF2B5EF4-FFF2-40B4-BE49-F238E27FC236}">
                  <a16:creationId xmlns:a16="http://schemas.microsoft.com/office/drawing/2014/main" id="{688AEF02-87B1-444C-8A75-373817E69901}"/>
                </a:ext>
              </a:extLst>
            </p:cNvPr>
            <p:cNvSpPr>
              <a:spLocks/>
            </p:cNvSpPr>
            <p:nvPr/>
          </p:nvSpPr>
          <p:spPr bwMode="auto">
            <a:xfrm>
              <a:off x="819150" y="773113"/>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5">
              <a:extLst>
                <a:ext uri="{FF2B5EF4-FFF2-40B4-BE49-F238E27FC236}">
                  <a16:creationId xmlns:a16="http://schemas.microsoft.com/office/drawing/2014/main" id="{229CD6FA-99F3-42F2-9DC2-22277971DEE2}"/>
                </a:ext>
              </a:extLst>
            </p:cNvPr>
            <p:cNvSpPr>
              <a:spLocks/>
            </p:cNvSpPr>
            <p:nvPr/>
          </p:nvSpPr>
          <p:spPr bwMode="auto">
            <a:xfrm>
              <a:off x="819150" y="773113"/>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66">
              <a:extLst>
                <a:ext uri="{FF2B5EF4-FFF2-40B4-BE49-F238E27FC236}">
                  <a16:creationId xmlns:a16="http://schemas.microsoft.com/office/drawing/2014/main" id="{752F5F96-5957-49D9-9511-10540B50AD73}"/>
                </a:ext>
              </a:extLst>
            </p:cNvPr>
            <p:cNvSpPr>
              <a:spLocks noChangeArrowheads="1"/>
            </p:cNvSpPr>
            <p:nvPr/>
          </p:nvSpPr>
          <p:spPr bwMode="auto">
            <a:xfrm>
              <a:off x="8064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7">
              <a:extLst>
                <a:ext uri="{FF2B5EF4-FFF2-40B4-BE49-F238E27FC236}">
                  <a16:creationId xmlns:a16="http://schemas.microsoft.com/office/drawing/2014/main" id="{DF56935D-00CB-48C9-AFA7-5B85B0D897EE}"/>
                </a:ext>
              </a:extLst>
            </p:cNvPr>
            <p:cNvSpPr>
              <a:spLocks/>
            </p:cNvSpPr>
            <p:nvPr/>
          </p:nvSpPr>
          <p:spPr bwMode="auto">
            <a:xfrm>
              <a:off x="631825" y="773113"/>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8">
              <a:extLst>
                <a:ext uri="{FF2B5EF4-FFF2-40B4-BE49-F238E27FC236}">
                  <a16:creationId xmlns:a16="http://schemas.microsoft.com/office/drawing/2014/main" id="{ECCCFB73-6134-44D1-9AB5-1B1B09505D03}"/>
                </a:ext>
              </a:extLst>
            </p:cNvPr>
            <p:cNvSpPr>
              <a:spLocks/>
            </p:cNvSpPr>
            <p:nvPr/>
          </p:nvSpPr>
          <p:spPr bwMode="auto">
            <a:xfrm>
              <a:off x="631825" y="773113"/>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69">
              <a:extLst>
                <a:ext uri="{FF2B5EF4-FFF2-40B4-BE49-F238E27FC236}">
                  <a16:creationId xmlns:a16="http://schemas.microsoft.com/office/drawing/2014/main" id="{E47A306D-AA79-41D2-92BB-34B1C263737A}"/>
                </a:ext>
              </a:extLst>
            </p:cNvPr>
            <p:cNvSpPr>
              <a:spLocks noChangeArrowheads="1"/>
            </p:cNvSpPr>
            <p:nvPr/>
          </p:nvSpPr>
          <p:spPr bwMode="auto">
            <a:xfrm>
              <a:off x="617538" y="755650"/>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0">
              <a:extLst>
                <a:ext uri="{FF2B5EF4-FFF2-40B4-BE49-F238E27FC236}">
                  <a16:creationId xmlns:a16="http://schemas.microsoft.com/office/drawing/2014/main" id="{72014082-0E45-4D5F-AFB6-A02212F4AE6A}"/>
                </a:ext>
              </a:extLst>
            </p:cNvPr>
            <p:cNvSpPr>
              <a:spLocks/>
            </p:cNvSpPr>
            <p:nvPr/>
          </p:nvSpPr>
          <p:spPr bwMode="auto">
            <a:xfrm>
              <a:off x="442913" y="773113"/>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1">
              <a:extLst>
                <a:ext uri="{FF2B5EF4-FFF2-40B4-BE49-F238E27FC236}">
                  <a16:creationId xmlns:a16="http://schemas.microsoft.com/office/drawing/2014/main" id="{7E027987-81B4-4436-8860-B6002F92811E}"/>
                </a:ext>
              </a:extLst>
            </p:cNvPr>
            <p:cNvSpPr>
              <a:spLocks/>
            </p:cNvSpPr>
            <p:nvPr/>
          </p:nvSpPr>
          <p:spPr bwMode="auto">
            <a:xfrm>
              <a:off x="442913" y="773113"/>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72">
              <a:extLst>
                <a:ext uri="{FF2B5EF4-FFF2-40B4-BE49-F238E27FC236}">
                  <a16:creationId xmlns:a16="http://schemas.microsoft.com/office/drawing/2014/main" id="{254A8B48-F0B5-4E29-8545-FE2059C2720F}"/>
                </a:ext>
              </a:extLst>
            </p:cNvPr>
            <p:cNvSpPr>
              <a:spLocks noChangeArrowheads="1"/>
            </p:cNvSpPr>
            <p:nvPr/>
          </p:nvSpPr>
          <p:spPr bwMode="auto">
            <a:xfrm>
              <a:off x="1504950" y="755650"/>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73">
              <a:extLst>
                <a:ext uri="{FF2B5EF4-FFF2-40B4-BE49-F238E27FC236}">
                  <a16:creationId xmlns:a16="http://schemas.microsoft.com/office/drawing/2014/main" id="{BE51467B-3C34-41E9-BCD7-6A2C2A36474D}"/>
                </a:ext>
              </a:extLst>
            </p:cNvPr>
            <p:cNvSpPr>
              <a:spLocks noChangeArrowheads="1"/>
            </p:cNvSpPr>
            <p:nvPr/>
          </p:nvSpPr>
          <p:spPr bwMode="auto">
            <a:xfrm>
              <a:off x="1504950" y="950913"/>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74">
              <a:extLst>
                <a:ext uri="{FF2B5EF4-FFF2-40B4-BE49-F238E27FC236}">
                  <a16:creationId xmlns:a16="http://schemas.microsoft.com/office/drawing/2014/main" id="{23855F8F-1DD2-4DE9-9F86-F9F03AA7BE53}"/>
                </a:ext>
              </a:extLst>
            </p:cNvPr>
            <p:cNvSpPr>
              <a:spLocks noChangeArrowheads="1"/>
            </p:cNvSpPr>
            <p:nvPr/>
          </p:nvSpPr>
          <p:spPr bwMode="auto">
            <a:xfrm>
              <a:off x="2292350"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5">
              <a:extLst>
                <a:ext uri="{FF2B5EF4-FFF2-40B4-BE49-F238E27FC236}">
                  <a16:creationId xmlns:a16="http://schemas.microsoft.com/office/drawing/2014/main" id="{D2FF3C37-ECC2-4A05-A87C-B065FEC2929D}"/>
                </a:ext>
              </a:extLst>
            </p:cNvPr>
            <p:cNvSpPr>
              <a:spLocks/>
            </p:cNvSpPr>
            <p:nvPr/>
          </p:nvSpPr>
          <p:spPr bwMode="auto">
            <a:xfrm>
              <a:off x="2116138" y="773113"/>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6">
              <a:extLst>
                <a:ext uri="{FF2B5EF4-FFF2-40B4-BE49-F238E27FC236}">
                  <a16:creationId xmlns:a16="http://schemas.microsoft.com/office/drawing/2014/main" id="{6D738715-CE3A-4C2D-BDFD-2FA64C915199}"/>
                </a:ext>
              </a:extLst>
            </p:cNvPr>
            <p:cNvSpPr>
              <a:spLocks/>
            </p:cNvSpPr>
            <p:nvPr/>
          </p:nvSpPr>
          <p:spPr bwMode="auto">
            <a:xfrm>
              <a:off x="2116138" y="773113"/>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77">
              <a:extLst>
                <a:ext uri="{FF2B5EF4-FFF2-40B4-BE49-F238E27FC236}">
                  <a16:creationId xmlns:a16="http://schemas.microsoft.com/office/drawing/2014/main" id="{E394776E-E117-4E2E-883A-E9360F28D82D}"/>
                </a:ext>
              </a:extLst>
            </p:cNvPr>
            <p:cNvSpPr>
              <a:spLocks noChangeArrowheads="1"/>
            </p:cNvSpPr>
            <p:nvPr/>
          </p:nvSpPr>
          <p:spPr bwMode="auto">
            <a:xfrm>
              <a:off x="2100263"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78">
              <a:extLst>
                <a:ext uri="{FF2B5EF4-FFF2-40B4-BE49-F238E27FC236}">
                  <a16:creationId xmlns:a16="http://schemas.microsoft.com/office/drawing/2014/main" id="{9D805738-DF4B-4B59-A139-B13218D24219}"/>
                </a:ext>
              </a:extLst>
            </p:cNvPr>
            <p:cNvSpPr>
              <a:spLocks/>
            </p:cNvSpPr>
            <p:nvPr/>
          </p:nvSpPr>
          <p:spPr bwMode="auto">
            <a:xfrm>
              <a:off x="1925638" y="773113"/>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79">
              <a:extLst>
                <a:ext uri="{FF2B5EF4-FFF2-40B4-BE49-F238E27FC236}">
                  <a16:creationId xmlns:a16="http://schemas.microsoft.com/office/drawing/2014/main" id="{54886EF4-DAC3-42F7-AA71-D4EA43781414}"/>
                </a:ext>
              </a:extLst>
            </p:cNvPr>
            <p:cNvSpPr>
              <a:spLocks/>
            </p:cNvSpPr>
            <p:nvPr/>
          </p:nvSpPr>
          <p:spPr bwMode="auto">
            <a:xfrm>
              <a:off x="1925638" y="773113"/>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80">
              <a:extLst>
                <a:ext uri="{FF2B5EF4-FFF2-40B4-BE49-F238E27FC236}">
                  <a16:creationId xmlns:a16="http://schemas.microsoft.com/office/drawing/2014/main" id="{0EA1BA40-C1BB-4558-8F34-ECCDBF8DB402}"/>
                </a:ext>
              </a:extLst>
            </p:cNvPr>
            <p:cNvSpPr>
              <a:spLocks noChangeArrowheads="1"/>
            </p:cNvSpPr>
            <p:nvPr/>
          </p:nvSpPr>
          <p:spPr bwMode="auto">
            <a:xfrm>
              <a:off x="1912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1">
              <a:extLst>
                <a:ext uri="{FF2B5EF4-FFF2-40B4-BE49-F238E27FC236}">
                  <a16:creationId xmlns:a16="http://schemas.microsoft.com/office/drawing/2014/main" id="{0DA8504A-65A4-475B-92E0-E9A4EF232398}"/>
                </a:ext>
              </a:extLst>
            </p:cNvPr>
            <p:cNvSpPr>
              <a:spLocks/>
            </p:cNvSpPr>
            <p:nvPr/>
          </p:nvSpPr>
          <p:spPr bwMode="auto">
            <a:xfrm>
              <a:off x="1736725"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2">
              <a:extLst>
                <a:ext uri="{FF2B5EF4-FFF2-40B4-BE49-F238E27FC236}">
                  <a16:creationId xmlns:a16="http://schemas.microsoft.com/office/drawing/2014/main" id="{AAFBDA4C-8AEB-40A6-8600-0526F395D9A8}"/>
                </a:ext>
              </a:extLst>
            </p:cNvPr>
            <p:cNvSpPr>
              <a:spLocks/>
            </p:cNvSpPr>
            <p:nvPr/>
          </p:nvSpPr>
          <p:spPr bwMode="auto">
            <a:xfrm>
              <a:off x="1736725"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83">
              <a:extLst>
                <a:ext uri="{FF2B5EF4-FFF2-40B4-BE49-F238E27FC236}">
                  <a16:creationId xmlns:a16="http://schemas.microsoft.com/office/drawing/2014/main" id="{018A7AAB-958C-4095-AD1F-BBDED68253B3}"/>
                </a:ext>
              </a:extLst>
            </p:cNvPr>
            <p:cNvSpPr>
              <a:spLocks noChangeArrowheads="1"/>
            </p:cNvSpPr>
            <p:nvPr/>
          </p:nvSpPr>
          <p:spPr bwMode="auto">
            <a:xfrm>
              <a:off x="1724025"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84">
              <a:extLst>
                <a:ext uri="{FF2B5EF4-FFF2-40B4-BE49-F238E27FC236}">
                  <a16:creationId xmlns:a16="http://schemas.microsoft.com/office/drawing/2014/main" id="{3C9BF2AC-3B41-4608-AA41-E827F271ACF0}"/>
                </a:ext>
              </a:extLst>
            </p:cNvPr>
            <p:cNvSpPr>
              <a:spLocks/>
            </p:cNvSpPr>
            <p:nvPr/>
          </p:nvSpPr>
          <p:spPr bwMode="auto">
            <a:xfrm>
              <a:off x="1549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5">
              <a:extLst>
                <a:ext uri="{FF2B5EF4-FFF2-40B4-BE49-F238E27FC236}">
                  <a16:creationId xmlns:a16="http://schemas.microsoft.com/office/drawing/2014/main" id="{A48E1D00-E3C2-4EB6-9B71-5FC3AC76FB67}"/>
                </a:ext>
              </a:extLst>
            </p:cNvPr>
            <p:cNvSpPr>
              <a:spLocks/>
            </p:cNvSpPr>
            <p:nvPr/>
          </p:nvSpPr>
          <p:spPr bwMode="auto">
            <a:xfrm>
              <a:off x="1549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86">
              <a:extLst>
                <a:ext uri="{FF2B5EF4-FFF2-40B4-BE49-F238E27FC236}">
                  <a16:creationId xmlns:a16="http://schemas.microsoft.com/office/drawing/2014/main" id="{952B22BC-598D-4297-926D-CAAF535567C2}"/>
                </a:ext>
              </a:extLst>
            </p:cNvPr>
            <p:cNvSpPr>
              <a:spLocks noChangeArrowheads="1"/>
            </p:cNvSpPr>
            <p:nvPr/>
          </p:nvSpPr>
          <p:spPr bwMode="auto">
            <a:xfrm>
              <a:off x="2266950"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87">
              <a:extLst>
                <a:ext uri="{FF2B5EF4-FFF2-40B4-BE49-F238E27FC236}">
                  <a16:creationId xmlns:a16="http://schemas.microsoft.com/office/drawing/2014/main" id="{47D0105F-AE83-4FBC-9367-2375970CBFD7}"/>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88">
              <a:extLst>
                <a:ext uri="{FF2B5EF4-FFF2-40B4-BE49-F238E27FC236}">
                  <a16:creationId xmlns:a16="http://schemas.microsoft.com/office/drawing/2014/main" id="{61A0D240-E938-4B1B-B814-67D48E9688CE}"/>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89">
              <a:extLst>
                <a:ext uri="{FF2B5EF4-FFF2-40B4-BE49-F238E27FC236}">
                  <a16:creationId xmlns:a16="http://schemas.microsoft.com/office/drawing/2014/main" id="{5F8B1D95-E053-4F70-BE1F-E635637CBB0F}"/>
                </a:ext>
              </a:extLst>
            </p:cNvPr>
            <p:cNvSpPr>
              <a:spLocks noChangeArrowheads="1"/>
            </p:cNvSpPr>
            <p:nvPr/>
          </p:nvSpPr>
          <p:spPr bwMode="auto">
            <a:xfrm>
              <a:off x="30543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90">
              <a:extLst>
                <a:ext uri="{FF2B5EF4-FFF2-40B4-BE49-F238E27FC236}">
                  <a16:creationId xmlns:a16="http://schemas.microsoft.com/office/drawing/2014/main" id="{C13F0D3A-5ED4-418C-A2FA-5DDA676FDFCA}"/>
                </a:ext>
              </a:extLst>
            </p:cNvPr>
            <p:cNvSpPr>
              <a:spLocks/>
            </p:cNvSpPr>
            <p:nvPr/>
          </p:nvSpPr>
          <p:spPr bwMode="auto">
            <a:xfrm>
              <a:off x="2878138"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91">
              <a:extLst>
                <a:ext uri="{FF2B5EF4-FFF2-40B4-BE49-F238E27FC236}">
                  <a16:creationId xmlns:a16="http://schemas.microsoft.com/office/drawing/2014/main" id="{BBD88D3C-C0C1-4924-A2F2-7922CBD2E31D}"/>
                </a:ext>
              </a:extLst>
            </p:cNvPr>
            <p:cNvSpPr>
              <a:spLocks/>
            </p:cNvSpPr>
            <p:nvPr/>
          </p:nvSpPr>
          <p:spPr bwMode="auto">
            <a:xfrm>
              <a:off x="2878138"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92">
              <a:extLst>
                <a:ext uri="{FF2B5EF4-FFF2-40B4-BE49-F238E27FC236}">
                  <a16:creationId xmlns:a16="http://schemas.microsoft.com/office/drawing/2014/main" id="{54EFA681-4C5E-443F-9D40-4EBE0D1E7346}"/>
                </a:ext>
              </a:extLst>
            </p:cNvPr>
            <p:cNvSpPr>
              <a:spLocks noChangeArrowheads="1"/>
            </p:cNvSpPr>
            <p:nvPr/>
          </p:nvSpPr>
          <p:spPr bwMode="auto">
            <a:xfrm>
              <a:off x="2865438"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3">
              <a:extLst>
                <a:ext uri="{FF2B5EF4-FFF2-40B4-BE49-F238E27FC236}">
                  <a16:creationId xmlns:a16="http://schemas.microsoft.com/office/drawing/2014/main" id="{C8B84279-E2B5-47DF-88DB-D70DECE1A146}"/>
                </a:ext>
              </a:extLst>
            </p:cNvPr>
            <p:cNvSpPr>
              <a:spLocks/>
            </p:cNvSpPr>
            <p:nvPr/>
          </p:nvSpPr>
          <p:spPr bwMode="auto">
            <a:xfrm>
              <a:off x="2690813" y="773113"/>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94">
              <a:extLst>
                <a:ext uri="{FF2B5EF4-FFF2-40B4-BE49-F238E27FC236}">
                  <a16:creationId xmlns:a16="http://schemas.microsoft.com/office/drawing/2014/main" id="{67B4B017-E2A3-41B6-AE63-1188B0E0A912}"/>
                </a:ext>
              </a:extLst>
            </p:cNvPr>
            <p:cNvSpPr>
              <a:spLocks/>
            </p:cNvSpPr>
            <p:nvPr/>
          </p:nvSpPr>
          <p:spPr bwMode="auto">
            <a:xfrm>
              <a:off x="2690813" y="773113"/>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95">
              <a:extLst>
                <a:ext uri="{FF2B5EF4-FFF2-40B4-BE49-F238E27FC236}">
                  <a16:creationId xmlns:a16="http://schemas.microsoft.com/office/drawing/2014/main" id="{6AEB449B-869E-4F8A-B161-B1F4F8BBEA85}"/>
                </a:ext>
              </a:extLst>
            </p:cNvPr>
            <p:cNvSpPr>
              <a:spLocks noChangeArrowheads="1"/>
            </p:cNvSpPr>
            <p:nvPr/>
          </p:nvSpPr>
          <p:spPr bwMode="auto">
            <a:xfrm>
              <a:off x="2674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96">
              <a:extLst>
                <a:ext uri="{FF2B5EF4-FFF2-40B4-BE49-F238E27FC236}">
                  <a16:creationId xmlns:a16="http://schemas.microsoft.com/office/drawing/2014/main" id="{4C0FF89D-5642-4793-B0C9-76415DAD11C8}"/>
                </a:ext>
              </a:extLst>
            </p:cNvPr>
            <p:cNvSpPr>
              <a:spLocks/>
            </p:cNvSpPr>
            <p:nvPr/>
          </p:nvSpPr>
          <p:spPr bwMode="auto">
            <a:xfrm>
              <a:off x="2498725" y="773113"/>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97">
              <a:extLst>
                <a:ext uri="{FF2B5EF4-FFF2-40B4-BE49-F238E27FC236}">
                  <a16:creationId xmlns:a16="http://schemas.microsoft.com/office/drawing/2014/main" id="{946660E8-F20E-4280-8CEB-281C8EAFBB35}"/>
                </a:ext>
              </a:extLst>
            </p:cNvPr>
            <p:cNvSpPr>
              <a:spLocks/>
            </p:cNvSpPr>
            <p:nvPr/>
          </p:nvSpPr>
          <p:spPr bwMode="auto">
            <a:xfrm>
              <a:off x="2498725" y="773113"/>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98">
              <a:extLst>
                <a:ext uri="{FF2B5EF4-FFF2-40B4-BE49-F238E27FC236}">
                  <a16:creationId xmlns:a16="http://schemas.microsoft.com/office/drawing/2014/main" id="{2B9AC5F0-47D5-450B-A405-9624DAC12D2E}"/>
                </a:ext>
              </a:extLst>
            </p:cNvPr>
            <p:cNvSpPr>
              <a:spLocks noChangeArrowheads="1"/>
            </p:cNvSpPr>
            <p:nvPr/>
          </p:nvSpPr>
          <p:spPr bwMode="auto">
            <a:xfrm>
              <a:off x="2486025"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99">
              <a:extLst>
                <a:ext uri="{FF2B5EF4-FFF2-40B4-BE49-F238E27FC236}">
                  <a16:creationId xmlns:a16="http://schemas.microsoft.com/office/drawing/2014/main" id="{AFD48EE8-7D1B-4290-9D8C-E468BAE01D9D}"/>
                </a:ext>
              </a:extLst>
            </p:cNvPr>
            <p:cNvSpPr>
              <a:spLocks/>
            </p:cNvSpPr>
            <p:nvPr/>
          </p:nvSpPr>
          <p:spPr bwMode="auto">
            <a:xfrm>
              <a:off x="2311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00">
              <a:extLst>
                <a:ext uri="{FF2B5EF4-FFF2-40B4-BE49-F238E27FC236}">
                  <a16:creationId xmlns:a16="http://schemas.microsoft.com/office/drawing/2014/main" id="{B0E32BB5-CABF-4CE5-B31E-909D62587274}"/>
                </a:ext>
              </a:extLst>
            </p:cNvPr>
            <p:cNvSpPr>
              <a:spLocks/>
            </p:cNvSpPr>
            <p:nvPr/>
          </p:nvSpPr>
          <p:spPr bwMode="auto">
            <a:xfrm>
              <a:off x="2311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1">
              <a:extLst>
                <a:ext uri="{FF2B5EF4-FFF2-40B4-BE49-F238E27FC236}">
                  <a16:creationId xmlns:a16="http://schemas.microsoft.com/office/drawing/2014/main" id="{40F72D13-B13C-4038-BC4D-CDF44FBF4D2C}"/>
                </a:ext>
              </a:extLst>
            </p:cNvPr>
            <p:cNvSpPr>
              <a:spLocks/>
            </p:cNvSpPr>
            <p:nvPr/>
          </p:nvSpPr>
          <p:spPr bwMode="auto">
            <a:xfrm>
              <a:off x="1052513" y="628650"/>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102">
              <a:extLst>
                <a:ext uri="{FF2B5EF4-FFF2-40B4-BE49-F238E27FC236}">
                  <a16:creationId xmlns:a16="http://schemas.microsoft.com/office/drawing/2014/main" id="{9EE420B2-94A2-4CBA-9C41-913A077481B2}"/>
                </a:ext>
              </a:extLst>
            </p:cNvPr>
            <p:cNvSpPr>
              <a:spLocks noChangeArrowheads="1"/>
            </p:cNvSpPr>
            <p:nvPr/>
          </p:nvSpPr>
          <p:spPr bwMode="auto">
            <a:xfrm>
              <a:off x="236538" y="698500"/>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3">
              <a:extLst>
                <a:ext uri="{FF2B5EF4-FFF2-40B4-BE49-F238E27FC236}">
                  <a16:creationId xmlns:a16="http://schemas.microsoft.com/office/drawing/2014/main" id="{CE5FB6DC-9CF2-4E95-85A5-D6348B413BB5}"/>
                </a:ext>
              </a:extLst>
            </p:cNvPr>
            <p:cNvSpPr>
              <a:spLocks/>
            </p:cNvSpPr>
            <p:nvPr/>
          </p:nvSpPr>
          <p:spPr bwMode="auto">
            <a:xfrm>
              <a:off x="411163" y="1588"/>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104">
              <a:extLst>
                <a:ext uri="{FF2B5EF4-FFF2-40B4-BE49-F238E27FC236}">
                  <a16:creationId xmlns:a16="http://schemas.microsoft.com/office/drawing/2014/main" id="{73F09982-9B71-4219-A47C-B76A595C809A}"/>
                </a:ext>
              </a:extLst>
            </p:cNvPr>
            <p:cNvSpPr>
              <a:spLocks noChangeArrowheads="1"/>
            </p:cNvSpPr>
            <p:nvPr/>
          </p:nvSpPr>
          <p:spPr bwMode="auto">
            <a:xfrm>
              <a:off x="4294188" y="966788"/>
              <a:ext cx="444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105">
              <a:extLst>
                <a:ext uri="{FF2B5EF4-FFF2-40B4-BE49-F238E27FC236}">
                  <a16:creationId xmlns:a16="http://schemas.microsoft.com/office/drawing/2014/main" id="{4067EB16-328E-4FF7-A1C0-F73FFA91370F}"/>
                </a:ext>
              </a:extLst>
            </p:cNvPr>
            <p:cNvSpPr>
              <a:spLocks noChangeArrowheads="1"/>
            </p:cNvSpPr>
            <p:nvPr/>
          </p:nvSpPr>
          <p:spPr bwMode="auto">
            <a:xfrm>
              <a:off x="3952875" y="1938338"/>
              <a:ext cx="736600" cy="241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106">
              <a:extLst>
                <a:ext uri="{FF2B5EF4-FFF2-40B4-BE49-F238E27FC236}">
                  <a16:creationId xmlns:a16="http://schemas.microsoft.com/office/drawing/2014/main" id="{A82448FC-202D-4E96-87CA-2BC8F8CF5381}"/>
                </a:ext>
              </a:extLst>
            </p:cNvPr>
            <p:cNvSpPr>
              <a:spLocks noChangeArrowheads="1"/>
            </p:cNvSpPr>
            <p:nvPr/>
          </p:nvSpPr>
          <p:spPr bwMode="auto">
            <a:xfrm>
              <a:off x="4224338" y="1855788"/>
              <a:ext cx="187325"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107">
              <a:extLst>
                <a:ext uri="{FF2B5EF4-FFF2-40B4-BE49-F238E27FC236}">
                  <a16:creationId xmlns:a16="http://schemas.microsoft.com/office/drawing/2014/main" id="{DBB971E3-8457-45C5-8FA5-72E92670626E}"/>
                </a:ext>
              </a:extLst>
            </p:cNvPr>
            <p:cNvSpPr>
              <a:spLocks noChangeArrowheads="1"/>
            </p:cNvSpPr>
            <p:nvPr/>
          </p:nvSpPr>
          <p:spPr bwMode="auto">
            <a:xfrm>
              <a:off x="3044825" y="752475"/>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08">
              <a:extLst>
                <a:ext uri="{FF2B5EF4-FFF2-40B4-BE49-F238E27FC236}">
                  <a16:creationId xmlns:a16="http://schemas.microsoft.com/office/drawing/2014/main" id="{8B6B808D-7E82-48AB-B22A-991517A2174D}"/>
                </a:ext>
              </a:extLst>
            </p:cNvPr>
            <p:cNvSpPr>
              <a:spLocks/>
            </p:cNvSpPr>
            <p:nvPr/>
          </p:nvSpPr>
          <p:spPr bwMode="auto">
            <a:xfrm>
              <a:off x="3044825" y="900113"/>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109">
              <a:extLst>
                <a:ext uri="{FF2B5EF4-FFF2-40B4-BE49-F238E27FC236}">
                  <a16:creationId xmlns:a16="http://schemas.microsoft.com/office/drawing/2014/main" id="{B99FF8FC-4C32-4B0E-8B63-1ACFEB0B4C51}"/>
                </a:ext>
              </a:extLst>
            </p:cNvPr>
            <p:cNvSpPr>
              <a:spLocks noChangeArrowheads="1"/>
            </p:cNvSpPr>
            <p:nvPr/>
          </p:nvSpPr>
          <p:spPr bwMode="auto">
            <a:xfrm>
              <a:off x="3781425"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110">
              <a:extLst>
                <a:ext uri="{FF2B5EF4-FFF2-40B4-BE49-F238E27FC236}">
                  <a16:creationId xmlns:a16="http://schemas.microsoft.com/office/drawing/2014/main" id="{7CC40F54-A955-48C8-8352-7B29F3618AD0}"/>
                </a:ext>
              </a:extLst>
            </p:cNvPr>
            <p:cNvSpPr>
              <a:spLocks noChangeArrowheads="1"/>
            </p:cNvSpPr>
            <p:nvPr/>
          </p:nvSpPr>
          <p:spPr bwMode="auto">
            <a:xfrm>
              <a:off x="3949700" y="820738"/>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11">
              <a:extLst>
                <a:ext uri="{FF2B5EF4-FFF2-40B4-BE49-F238E27FC236}">
                  <a16:creationId xmlns:a16="http://schemas.microsoft.com/office/drawing/2014/main" id="{5BC9F472-66C0-455B-997A-0D8338930F9E}"/>
                </a:ext>
              </a:extLst>
            </p:cNvPr>
            <p:cNvSpPr>
              <a:spLocks/>
            </p:cNvSpPr>
            <p:nvPr/>
          </p:nvSpPr>
          <p:spPr bwMode="auto">
            <a:xfrm>
              <a:off x="3614738" y="768350"/>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12">
              <a:extLst>
                <a:ext uri="{FF2B5EF4-FFF2-40B4-BE49-F238E27FC236}">
                  <a16:creationId xmlns:a16="http://schemas.microsoft.com/office/drawing/2014/main" id="{720816A6-9364-4B05-B4EC-C6F843A3AFCC}"/>
                </a:ext>
              </a:extLst>
            </p:cNvPr>
            <p:cNvSpPr>
              <a:spLocks/>
            </p:cNvSpPr>
            <p:nvPr/>
          </p:nvSpPr>
          <p:spPr bwMode="auto">
            <a:xfrm>
              <a:off x="3797300" y="814388"/>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13">
              <a:extLst>
                <a:ext uri="{FF2B5EF4-FFF2-40B4-BE49-F238E27FC236}">
                  <a16:creationId xmlns:a16="http://schemas.microsoft.com/office/drawing/2014/main" id="{8EB7EABA-3B93-4AB0-8CF4-1B05165C4201}"/>
                </a:ext>
              </a:extLst>
            </p:cNvPr>
            <p:cNvSpPr>
              <a:spLocks/>
            </p:cNvSpPr>
            <p:nvPr/>
          </p:nvSpPr>
          <p:spPr bwMode="auto">
            <a:xfrm>
              <a:off x="3614738" y="768350"/>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114">
              <a:extLst>
                <a:ext uri="{FF2B5EF4-FFF2-40B4-BE49-F238E27FC236}">
                  <a16:creationId xmlns:a16="http://schemas.microsoft.com/office/drawing/2014/main" id="{A645DE29-E84F-409D-BB40-7B6A1624F2EC}"/>
                </a:ext>
              </a:extLst>
            </p:cNvPr>
            <p:cNvSpPr>
              <a:spLocks noChangeArrowheads="1"/>
            </p:cNvSpPr>
            <p:nvPr/>
          </p:nvSpPr>
          <p:spPr bwMode="auto">
            <a:xfrm>
              <a:off x="3602038"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15">
              <a:extLst>
                <a:ext uri="{FF2B5EF4-FFF2-40B4-BE49-F238E27FC236}">
                  <a16:creationId xmlns:a16="http://schemas.microsoft.com/office/drawing/2014/main" id="{FEF43D05-E15B-4D9F-BFEB-B3366EE0D759}"/>
                </a:ext>
              </a:extLst>
            </p:cNvPr>
            <p:cNvSpPr>
              <a:spLocks/>
            </p:cNvSpPr>
            <p:nvPr/>
          </p:nvSpPr>
          <p:spPr bwMode="auto">
            <a:xfrm>
              <a:off x="3440113" y="768350"/>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16">
              <a:extLst>
                <a:ext uri="{FF2B5EF4-FFF2-40B4-BE49-F238E27FC236}">
                  <a16:creationId xmlns:a16="http://schemas.microsoft.com/office/drawing/2014/main" id="{35AA7AC5-BC3D-4914-A3F9-08D319B83033}"/>
                </a:ext>
              </a:extLst>
            </p:cNvPr>
            <p:cNvSpPr>
              <a:spLocks/>
            </p:cNvSpPr>
            <p:nvPr/>
          </p:nvSpPr>
          <p:spPr bwMode="auto">
            <a:xfrm>
              <a:off x="3440113" y="768350"/>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117">
              <a:extLst>
                <a:ext uri="{FF2B5EF4-FFF2-40B4-BE49-F238E27FC236}">
                  <a16:creationId xmlns:a16="http://schemas.microsoft.com/office/drawing/2014/main" id="{36FA8F4A-338E-407D-89B5-281B96FDC6D7}"/>
                </a:ext>
              </a:extLst>
            </p:cNvPr>
            <p:cNvSpPr>
              <a:spLocks noChangeArrowheads="1"/>
            </p:cNvSpPr>
            <p:nvPr/>
          </p:nvSpPr>
          <p:spPr bwMode="auto">
            <a:xfrm>
              <a:off x="3427413"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18">
              <a:extLst>
                <a:ext uri="{FF2B5EF4-FFF2-40B4-BE49-F238E27FC236}">
                  <a16:creationId xmlns:a16="http://schemas.microsoft.com/office/drawing/2014/main" id="{7B4D097C-0B2B-42CB-A1EC-B6B2D6A4D026}"/>
                </a:ext>
              </a:extLst>
            </p:cNvPr>
            <p:cNvSpPr>
              <a:spLocks/>
            </p:cNvSpPr>
            <p:nvPr/>
          </p:nvSpPr>
          <p:spPr bwMode="auto">
            <a:xfrm>
              <a:off x="3260725" y="768350"/>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19">
              <a:extLst>
                <a:ext uri="{FF2B5EF4-FFF2-40B4-BE49-F238E27FC236}">
                  <a16:creationId xmlns:a16="http://schemas.microsoft.com/office/drawing/2014/main" id="{CF6A20C6-943F-4A0C-9CBB-9B9CE0CFE122}"/>
                </a:ext>
              </a:extLst>
            </p:cNvPr>
            <p:cNvSpPr>
              <a:spLocks/>
            </p:cNvSpPr>
            <p:nvPr/>
          </p:nvSpPr>
          <p:spPr bwMode="auto">
            <a:xfrm>
              <a:off x="3260725" y="768350"/>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120">
              <a:extLst>
                <a:ext uri="{FF2B5EF4-FFF2-40B4-BE49-F238E27FC236}">
                  <a16:creationId xmlns:a16="http://schemas.microsoft.com/office/drawing/2014/main" id="{17B6D4D8-537B-422D-B662-3ED1EA328D03}"/>
                </a:ext>
              </a:extLst>
            </p:cNvPr>
            <p:cNvSpPr>
              <a:spLocks noChangeArrowheads="1"/>
            </p:cNvSpPr>
            <p:nvPr/>
          </p:nvSpPr>
          <p:spPr bwMode="auto">
            <a:xfrm>
              <a:off x="3251200"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21">
              <a:extLst>
                <a:ext uri="{FF2B5EF4-FFF2-40B4-BE49-F238E27FC236}">
                  <a16:creationId xmlns:a16="http://schemas.microsoft.com/office/drawing/2014/main" id="{7C3F5BA1-94FD-4495-AE0A-67518D02F69B}"/>
                </a:ext>
              </a:extLst>
            </p:cNvPr>
            <p:cNvSpPr>
              <a:spLocks/>
            </p:cNvSpPr>
            <p:nvPr/>
          </p:nvSpPr>
          <p:spPr bwMode="auto">
            <a:xfrm>
              <a:off x="3086100" y="768350"/>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22">
              <a:extLst>
                <a:ext uri="{FF2B5EF4-FFF2-40B4-BE49-F238E27FC236}">
                  <a16:creationId xmlns:a16="http://schemas.microsoft.com/office/drawing/2014/main" id="{2A1CC34C-0B96-4FAE-82F9-1F5CFFE3C9EC}"/>
                </a:ext>
              </a:extLst>
            </p:cNvPr>
            <p:cNvSpPr>
              <a:spLocks/>
            </p:cNvSpPr>
            <p:nvPr/>
          </p:nvSpPr>
          <p:spPr bwMode="auto">
            <a:xfrm>
              <a:off x="3086100" y="768350"/>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123">
              <a:extLst>
                <a:ext uri="{FF2B5EF4-FFF2-40B4-BE49-F238E27FC236}">
                  <a16:creationId xmlns:a16="http://schemas.microsoft.com/office/drawing/2014/main" id="{ED6F9DD0-0012-4FCA-A2B3-7297028520EA}"/>
                </a:ext>
              </a:extLst>
            </p:cNvPr>
            <p:cNvSpPr>
              <a:spLocks noChangeArrowheads="1"/>
            </p:cNvSpPr>
            <p:nvPr/>
          </p:nvSpPr>
          <p:spPr bwMode="auto">
            <a:xfrm>
              <a:off x="3952875" y="2192338"/>
              <a:ext cx="736600" cy="2428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124">
              <a:extLst>
                <a:ext uri="{FF2B5EF4-FFF2-40B4-BE49-F238E27FC236}">
                  <a16:creationId xmlns:a16="http://schemas.microsoft.com/office/drawing/2014/main" id="{05746606-6112-479F-944D-EDA2822ACFD0}"/>
                </a:ext>
              </a:extLst>
            </p:cNvPr>
            <p:cNvSpPr>
              <a:spLocks noChangeArrowheads="1"/>
            </p:cNvSpPr>
            <p:nvPr/>
          </p:nvSpPr>
          <p:spPr bwMode="auto">
            <a:xfrm>
              <a:off x="3175" y="695325"/>
              <a:ext cx="206375" cy="676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25">
              <a:extLst>
                <a:ext uri="{FF2B5EF4-FFF2-40B4-BE49-F238E27FC236}">
                  <a16:creationId xmlns:a16="http://schemas.microsoft.com/office/drawing/2014/main" id="{30F3A5BD-EA1F-4754-9AD0-F011E4EC951D}"/>
                </a:ext>
              </a:extLst>
            </p:cNvPr>
            <p:cNvSpPr>
              <a:spLocks/>
            </p:cNvSpPr>
            <p:nvPr/>
          </p:nvSpPr>
          <p:spPr bwMode="auto">
            <a:xfrm>
              <a:off x="752475" y="4430713"/>
              <a:ext cx="1154113" cy="20796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98" name="Group 297">
            <a:extLst>
              <a:ext uri="{FF2B5EF4-FFF2-40B4-BE49-F238E27FC236}">
                <a16:creationId xmlns:a16="http://schemas.microsoft.com/office/drawing/2014/main" id="{F59F6AB0-86E4-4952-8CE7-BA7EB872582A}"/>
              </a:ext>
            </a:extLst>
          </p:cNvPr>
          <p:cNvGrpSpPr/>
          <p:nvPr/>
        </p:nvGrpSpPr>
        <p:grpSpPr>
          <a:xfrm flipH="1">
            <a:off x="10905123" y="5165554"/>
            <a:ext cx="1282983" cy="1692445"/>
            <a:chOff x="-2007474" y="-652843"/>
            <a:chExt cx="7361223" cy="7304435"/>
          </a:xfrm>
          <a:solidFill>
            <a:schemeClr val="bg1">
              <a:lumMod val="65000"/>
            </a:schemeClr>
          </a:solidFill>
        </p:grpSpPr>
        <p:grpSp>
          <p:nvGrpSpPr>
            <p:cNvPr id="146" name="Group 145">
              <a:extLst>
                <a:ext uri="{FF2B5EF4-FFF2-40B4-BE49-F238E27FC236}">
                  <a16:creationId xmlns:a16="http://schemas.microsoft.com/office/drawing/2014/main" id="{2AACE337-C101-4705-8768-4CFFF41A075E}"/>
                </a:ext>
              </a:extLst>
            </p:cNvPr>
            <p:cNvGrpSpPr/>
            <p:nvPr/>
          </p:nvGrpSpPr>
          <p:grpSpPr>
            <a:xfrm>
              <a:off x="-2007474" y="-652843"/>
              <a:ext cx="6869322" cy="7304435"/>
              <a:chOff x="3175" y="1588"/>
              <a:chExt cx="4360863" cy="4637087"/>
            </a:xfrm>
            <a:grpFill/>
          </p:grpSpPr>
          <p:sp>
            <p:nvSpPr>
              <p:cNvPr id="147" name="Rectangle 5">
                <a:extLst>
                  <a:ext uri="{FF2B5EF4-FFF2-40B4-BE49-F238E27FC236}">
                    <a16:creationId xmlns:a16="http://schemas.microsoft.com/office/drawing/2014/main" id="{6C847F28-2DD5-4E15-826D-45D2D6E24502}"/>
                  </a:ext>
                </a:extLst>
              </p:cNvPr>
              <p:cNvSpPr>
                <a:spLocks noChangeArrowheads="1"/>
              </p:cNvSpPr>
              <p:nvPr/>
            </p:nvSpPr>
            <p:spPr bwMode="auto">
              <a:xfrm>
                <a:off x="1106488" y="3094038"/>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6">
                <a:extLst>
                  <a:ext uri="{FF2B5EF4-FFF2-40B4-BE49-F238E27FC236}">
                    <a16:creationId xmlns:a16="http://schemas.microsoft.com/office/drawing/2014/main" id="{5C33B2C6-B4C3-44C0-9025-455DD122D583}"/>
                  </a:ext>
                </a:extLst>
              </p:cNvPr>
              <p:cNvSpPr>
                <a:spLocks noChangeArrowheads="1"/>
              </p:cNvSpPr>
              <p:nvPr/>
            </p:nvSpPr>
            <p:spPr bwMode="auto">
              <a:xfrm>
                <a:off x="1450975" y="3094038"/>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7">
                <a:extLst>
                  <a:ext uri="{FF2B5EF4-FFF2-40B4-BE49-F238E27FC236}">
                    <a16:creationId xmlns:a16="http://schemas.microsoft.com/office/drawing/2014/main" id="{3C7D0B9B-1CD2-4C45-BB89-D48D8F97E8CD}"/>
                  </a:ext>
                </a:extLst>
              </p:cNvPr>
              <p:cNvSpPr>
                <a:spLocks noChangeArrowheads="1"/>
              </p:cNvSpPr>
              <p:nvPr/>
            </p:nvSpPr>
            <p:spPr bwMode="auto">
              <a:xfrm>
                <a:off x="1147763" y="314801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8">
                <a:extLst>
                  <a:ext uri="{FF2B5EF4-FFF2-40B4-BE49-F238E27FC236}">
                    <a16:creationId xmlns:a16="http://schemas.microsoft.com/office/drawing/2014/main" id="{7B226E96-7F1A-466D-BA2A-0E86EFCEBC42}"/>
                  </a:ext>
                </a:extLst>
              </p:cNvPr>
              <p:cNvSpPr>
                <a:spLocks/>
              </p:cNvSpPr>
              <p:nvPr/>
            </p:nvSpPr>
            <p:spPr bwMode="auto">
              <a:xfrm>
                <a:off x="1173163" y="317658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9">
                <a:extLst>
                  <a:ext uri="{FF2B5EF4-FFF2-40B4-BE49-F238E27FC236}">
                    <a16:creationId xmlns:a16="http://schemas.microsoft.com/office/drawing/2014/main" id="{2B33E724-0BC7-4F15-BC3C-931CD8AFDC3F}"/>
                  </a:ext>
                </a:extLst>
              </p:cNvPr>
              <p:cNvSpPr>
                <a:spLocks/>
              </p:cNvSpPr>
              <p:nvPr/>
            </p:nvSpPr>
            <p:spPr bwMode="auto">
              <a:xfrm>
                <a:off x="1173163" y="317658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10">
                <a:extLst>
                  <a:ext uri="{FF2B5EF4-FFF2-40B4-BE49-F238E27FC236}">
                    <a16:creationId xmlns:a16="http://schemas.microsoft.com/office/drawing/2014/main" id="{D383D9F8-9612-4C00-BF7A-C31C6CC8E5E7}"/>
                  </a:ext>
                </a:extLst>
              </p:cNvPr>
              <p:cNvSpPr>
                <a:spLocks noChangeArrowheads="1"/>
              </p:cNvSpPr>
              <p:nvPr/>
            </p:nvSpPr>
            <p:spPr bwMode="auto">
              <a:xfrm>
                <a:off x="1147763" y="34417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1">
                <a:extLst>
                  <a:ext uri="{FF2B5EF4-FFF2-40B4-BE49-F238E27FC236}">
                    <a16:creationId xmlns:a16="http://schemas.microsoft.com/office/drawing/2014/main" id="{7D7D766A-6A0A-4AA9-8746-5407137EB170}"/>
                  </a:ext>
                </a:extLst>
              </p:cNvPr>
              <p:cNvSpPr>
                <a:spLocks/>
              </p:cNvSpPr>
              <p:nvPr/>
            </p:nvSpPr>
            <p:spPr bwMode="auto">
              <a:xfrm>
                <a:off x="1173163" y="347027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2">
                <a:extLst>
                  <a:ext uri="{FF2B5EF4-FFF2-40B4-BE49-F238E27FC236}">
                    <a16:creationId xmlns:a16="http://schemas.microsoft.com/office/drawing/2014/main" id="{55884C7C-CB69-4163-8022-FB638C3A8B29}"/>
                  </a:ext>
                </a:extLst>
              </p:cNvPr>
              <p:cNvSpPr>
                <a:spLocks/>
              </p:cNvSpPr>
              <p:nvPr/>
            </p:nvSpPr>
            <p:spPr bwMode="auto">
              <a:xfrm>
                <a:off x="1173163" y="347027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13">
                <a:extLst>
                  <a:ext uri="{FF2B5EF4-FFF2-40B4-BE49-F238E27FC236}">
                    <a16:creationId xmlns:a16="http://schemas.microsoft.com/office/drawing/2014/main" id="{36291CB1-C7F9-4B95-902F-C3B3E84CDC9E}"/>
                  </a:ext>
                </a:extLst>
              </p:cNvPr>
              <p:cNvSpPr>
                <a:spLocks noChangeArrowheads="1"/>
              </p:cNvSpPr>
              <p:nvPr/>
            </p:nvSpPr>
            <p:spPr bwMode="auto">
              <a:xfrm>
                <a:off x="1147763" y="37338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4">
                <a:extLst>
                  <a:ext uri="{FF2B5EF4-FFF2-40B4-BE49-F238E27FC236}">
                    <a16:creationId xmlns:a16="http://schemas.microsoft.com/office/drawing/2014/main" id="{7B486787-58A6-41E5-823D-02F40C5E9592}"/>
                  </a:ext>
                </a:extLst>
              </p:cNvPr>
              <p:cNvSpPr>
                <a:spLocks/>
              </p:cNvSpPr>
              <p:nvPr/>
            </p:nvSpPr>
            <p:spPr bwMode="auto">
              <a:xfrm>
                <a:off x="1173163" y="376237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5">
                <a:extLst>
                  <a:ext uri="{FF2B5EF4-FFF2-40B4-BE49-F238E27FC236}">
                    <a16:creationId xmlns:a16="http://schemas.microsoft.com/office/drawing/2014/main" id="{5B14B25D-63B5-4F87-A305-2F8C1A8A5617}"/>
                  </a:ext>
                </a:extLst>
              </p:cNvPr>
              <p:cNvSpPr>
                <a:spLocks/>
              </p:cNvSpPr>
              <p:nvPr/>
            </p:nvSpPr>
            <p:spPr bwMode="auto">
              <a:xfrm>
                <a:off x="1173163" y="376237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16">
                <a:extLst>
                  <a:ext uri="{FF2B5EF4-FFF2-40B4-BE49-F238E27FC236}">
                    <a16:creationId xmlns:a16="http://schemas.microsoft.com/office/drawing/2014/main" id="{25307660-602C-4D49-BD50-D25ED4B00CC4}"/>
                  </a:ext>
                </a:extLst>
              </p:cNvPr>
              <p:cNvSpPr>
                <a:spLocks noChangeArrowheads="1"/>
              </p:cNvSpPr>
              <p:nvPr/>
            </p:nvSpPr>
            <p:spPr bwMode="auto">
              <a:xfrm>
                <a:off x="1147763" y="402748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7">
                <a:extLst>
                  <a:ext uri="{FF2B5EF4-FFF2-40B4-BE49-F238E27FC236}">
                    <a16:creationId xmlns:a16="http://schemas.microsoft.com/office/drawing/2014/main" id="{D2FFB140-D860-4944-AE1D-B07E0C42F8CC}"/>
                  </a:ext>
                </a:extLst>
              </p:cNvPr>
              <p:cNvSpPr>
                <a:spLocks/>
              </p:cNvSpPr>
              <p:nvPr/>
            </p:nvSpPr>
            <p:spPr bwMode="auto">
              <a:xfrm>
                <a:off x="1173163" y="405606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8">
                <a:extLst>
                  <a:ext uri="{FF2B5EF4-FFF2-40B4-BE49-F238E27FC236}">
                    <a16:creationId xmlns:a16="http://schemas.microsoft.com/office/drawing/2014/main" id="{5D551AE2-B135-4CB9-A38C-2ECE0F9C32FE}"/>
                  </a:ext>
                </a:extLst>
              </p:cNvPr>
              <p:cNvSpPr>
                <a:spLocks/>
              </p:cNvSpPr>
              <p:nvPr/>
            </p:nvSpPr>
            <p:spPr bwMode="auto">
              <a:xfrm>
                <a:off x="1173163" y="405606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19">
                <a:extLst>
                  <a:ext uri="{FF2B5EF4-FFF2-40B4-BE49-F238E27FC236}">
                    <a16:creationId xmlns:a16="http://schemas.microsoft.com/office/drawing/2014/main" id="{EBE7056F-51F6-4958-870F-DED44873D664}"/>
                  </a:ext>
                </a:extLst>
              </p:cNvPr>
              <p:cNvSpPr>
                <a:spLocks noChangeArrowheads="1"/>
              </p:cNvSpPr>
              <p:nvPr/>
            </p:nvSpPr>
            <p:spPr bwMode="auto">
              <a:xfrm>
                <a:off x="1106488" y="1897063"/>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20">
                <a:extLst>
                  <a:ext uri="{FF2B5EF4-FFF2-40B4-BE49-F238E27FC236}">
                    <a16:creationId xmlns:a16="http://schemas.microsoft.com/office/drawing/2014/main" id="{158ABE32-01D3-4168-A75D-ABB86E0532C6}"/>
                  </a:ext>
                </a:extLst>
              </p:cNvPr>
              <p:cNvSpPr>
                <a:spLocks noChangeArrowheads="1"/>
              </p:cNvSpPr>
              <p:nvPr/>
            </p:nvSpPr>
            <p:spPr bwMode="auto">
              <a:xfrm>
                <a:off x="1450975" y="1897063"/>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21">
                <a:extLst>
                  <a:ext uri="{FF2B5EF4-FFF2-40B4-BE49-F238E27FC236}">
                    <a16:creationId xmlns:a16="http://schemas.microsoft.com/office/drawing/2014/main" id="{115D7175-84D9-4188-B9AF-67A630C8D4DB}"/>
                  </a:ext>
                </a:extLst>
              </p:cNvPr>
              <p:cNvSpPr>
                <a:spLocks noChangeArrowheads="1"/>
              </p:cNvSpPr>
              <p:nvPr/>
            </p:nvSpPr>
            <p:spPr bwMode="auto">
              <a:xfrm>
                <a:off x="1147763" y="18970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2">
                <a:extLst>
                  <a:ext uri="{FF2B5EF4-FFF2-40B4-BE49-F238E27FC236}">
                    <a16:creationId xmlns:a16="http://schemas.microsoft.com/office/drawing/2014/main" id="{431BCE74-7B15-47F8-BA80-16E994AC9E6F}"/>
                  </a:ext>
                </a:extLst>
              </p:cNvPr>
              <p:cNvSpPr>
                <a:spLocks/>
              </p:cNvSpPr>
              <p:nvPr/>
            </p:nvSpPr>
            <p:spPr bwMode="auto">
              <a:xfrm>
                <a:off x="1173163" y="1925638"/>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3">
                <a:extLst>
                  <a:ext uri="{FF2B5EF4-FFF2-40B4-BE49-F238E27FC236}">
                    <a16:creationId xmlns:a16="http://schemas.microsoft.com/office/drawing/2014/main" id="{E8AA6AE1-5A60-4A8A-87BC-060E18FD8026}"/>
                  </a:ext>
                </a:extLst>
              </p:cNvPr>
              <p:cNvSpPr>
                <a:spLocks/>
              </p:cNvSpPr>
              <p:nvPr/>
            </p:nvSpPr>
            <p:spPr bwMode="auto">
              <a:xfrm>
                <a:off x="1173163" y="1925638"/>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4">
                <a:extLst>
                  <a:ext uri="{FF2B5EF4-FFF2-40B4-BE49-F238E27FC236}">
                    <a16:creationId xmlns:a16="http://schemas.microsoft.com/office/drawing/2014/main" id="{BBDDA0CB-2CAF-4367-9D44-25DF505FFA81}"/>
                  </a:ext>
                </a:extLst>
              </p:cNvPr>
              <p:cNvSpPr>
                <a:spLocks noChangeArrowheads="1"/>
              </p:cNvSpPr>
              <p:nvPr/>
            </p:nvSpPr>
            <p:spPr bwMode="auto">
              <a:xfrm>
                <a:off x="1147763" y="21891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5">
                <a:extLst>
                  <a:ext uri="{FF2B5EF4-FFF2-40B4-BE49-F238E27FC236}">
                    <a16:creationId xmlns:a16="http://schemas.microsoft.com/office/drawing/2014/main" id="{100778DF-DD9E-4C88-B096-7F81F2EEE05A}"/>
                  </a:ext>
                </a:extLst>
              </p:cNvPr>
              <p:cNvSpPr>
                <a:spLocks/>
              </p:cNvSpPr>
              <p:nvPr/>
            </p:nvSpPr>
            <p:spPr bwMode="auto">
              <a:xfrm>
                <a:off x="1173163" y="221773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6">
                <a:extLst>
                  <a:ext uri="{FF2B5EF4-FFF2-40B4-BE49-F238E27FC236}">
                    <a16:creationId xmlns:a16="http://schemas.microsoft.com/office/drawing/2014/main" id="{0F597EA2-B2B5-482F-AF73-47E7432835C8}"/>
                  </a:ext>
                </a:extLst>
              </p:cNvPr>
              <p:cNvSpPr>
                <a:spLocks/>
              </p:cNvSpPr>
              <p:nvPr/>
            </p:nvSpPr>
            <p:spPr bwMode="auto">
              <a:xfrm>
                <a:off x="1173163" y="221773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27">
                <a:extLst>
                  <a:ext uri="{FF2B5EF4-FFF2-40B4-BE49-F238E27FC236}">
                    <a16:creationId xmlns:a16="http://schemas.microsoft.com/office/drawing/2014/main" id="{15E6CE4B-ADAB-4CC3-ABCA-7EC0FE015050}"/>
                  </a:ext>
                </a:extLst>
              </p:cNvPr>
              <p:cNvSpPr>
                <a:spLocks noChangeArrowheads="1"/>
              </p:cNvSpPr>
              <p:nvPr/>
            </p:nvSpPr>
            <p:spPr bwMode="auto">
              <a:xfrm>
                <a:off x="1147763" y="24828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8">
                <a:extLst>
                  <a:ext uri="{FF2B5EF4-FFF2-40B4-BE49-F238E27FC236}">
                    <a16:creationId xmlns:a16="http://schemas.microsoft.com/office/drawing/2014/main" id="{36B3788D-222B-418F-A57B-FF9837E09019}"/>
                  </a:ext>
                </a:extLst>
              </p:cNvPr>
              <p:cNvSpPr>
                <a:spLocks/>
              </p:cNvSpPr>
              <p:nvPr/>
            </p:nvSpPr>
            <p:spPr bwMode="auto">
              <a:xfrm>
                <a:off x="1173163" y="251142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9">
                <a:extLst>
                  <a:ext uri="{FF2B5EF4-FFF2-40B4-BE49-F238E27FC236}">
                    <a16:creationId xmlns:a16="http://schemas.microsoft.com/office/drawing/2014/main" id="{59202857-4843-4568-831C-8F5B7420409A}"/>
                  </a:ext>
                </a:extLst>
              </p:cNvPr>
              <p:cNvSpPr>
                <a:spLocks/>
              </p:cNvSpPr>
              <p:nvPr/>
            </p:nvSpPr>
            <p:spPr bwMode="auto">
              <a:xfrm>
                <a:off x="1173163" y="251142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30">
                <a:extLst>
                  <a:ext uri="{FF2B5EF4-FFF2-40B4-BE49-F238E27FC236}">
                    <a16:creationId xmlns:a16="http://schemas.microsoft.com/office/drawing/2014/main" id="{D6B306FE-3D61-46C7-996D-B5B05A721101}"/>
                  </a:ext>
                </a:extLst>
              </p:cNvPr>
              <p:cNvSpPr>
                <a:spLocks noChangeArrowheads="1"/>
              </p:cNvSpPr>
              <p:nvPr/>
            </p:nvSpPr>
            <p:spPr bwMode="auto">
              <a:xfrm>
                <a:off x="1147763" y="27749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1">
                <a:extLst>
                  <a:ext uri="{FF2B5EF4-FFF2-40B4-BE49-F238E27FC236}">
                    <a16:creationId xmlns:a16="http://schemas.microsoft.com/office/drawing/2014/main" id="{F2D7F6AB-547A-4E5F-ADFC-99686F31F43D}"/>
                  </a:ext>
                </a:extLst>
              </p:cNvPr>
              <p:cNvSpPr>
                <a:spLocks/>
              </p:cNvSpPr>
              <p:nvPr/>
            </p:nvSpPr>
            <p:spPr bwMode="auto">
              <a:xfrm>
                <a:off x="1173163" y="280352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2">
                <a:extLst>
                  <a:ext uri="{FF2B5EF4-FFF2-40B4-BE49-F238E27FC236}">
                    <a16:creationId xmlns:a16="http://schemas.microsoft.com/office/drawing/2014/main" id="{0D954006-9733-4D67-ACB4-794E96A032D7}"/>
                  </a:ext>
                </a:extLst>
              </p:cNvPr>
              <p:cNvSpPr>
                <a:spLocks/>
              </p:cNvSpPr>
              <p:nvPr/>
            </p:nvSpPr>
            <p:spPr bwMode="auto">
              <a:xfrm>
                <a:off x="1173163" y="280352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3">
                <a:extLst>
                  <a:ext uri="{FF2B5EF4-FFF2-40B4-BE49-F238E27FC236}">
                    <a16:creationId xmlns:a16="http://schemas.microsoft.com/office/drawing/2014/main" id="{C82D00A5-88AF-4FD8-A1F5-CF247BA5663E}"/>
                  </a:ext>
                </a:extLst>
              </p:cNvPr>
              <p:cNvSpPr>
                <a:spLocks noChangeArrowheads="1"/>
              </p:cNvSpPr>
              <p:nvPr/>
            </p:nvSpPr>
            <p:spPr bwMode="auto">
              <a:xfrm>
                <a:off x="1179513" y="919163"/>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34">
                <a:extLst>
                  <a:ext uri="{FF2B5EF4-FFF2-40B4-BE49-F238E27FC236}">
                    <a16:creationId xmlns:a16="http://schemas.microsoft.com/office/drawing/2014/main" id="{1C649E30-051A-4A4B-808A-D7DF93962770}"/>
                  </a:ext>
                </a:extLst>
              </p:cNvPr>
              <p:cNvSpPr>
                <a:spLocks noChangeArrowheads="1"/>
              </p:cNvSpPr>
              <p:nvPr/>
            </p:nvSpPr>
            <p:spPr bwMode="auto">
              <a:xfrm>
                <a:off x="1412875" y="919163"/>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35">
                <a:extLst>
                  <a:ext uri="{FF2B5EF4-FFF2-40B4-BE49-F238E27FC236}">
                    <a16:creationId xmlns:a16="http://schemas.microsoft.com/office/drawing/2014/main" id="{B41BF085-DB12-48DC-8325-2DF45AFF562E}"/>
                  </a:ext>
                </a:extLst>
              </p:cNvPr>
              <p:cNvSpPr>
                <a:spLocks noChangeArrowheads="1"/>
              </p:cNvSpPr>
              <p:nvPr/>
            </p:nvSpPr>
            <p:spPr bwMode="auto">
              <a:xfrm>
                <a:off x="1179513" y="91598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6">
                <a:extLst>
                  <a:ext uri="{FF2B5EF4-FFF2-40B4-BE49-F238E27FC236}">
                    <a16:creationId xmlns:a16="http://schemas.microsoft.com/office/drawing/2014/main" id="{EF2207D2-AC06-4261-8FC7-AE1E0A572D2E}"/>
                  </a:ext>
                </a:extLst>
              </p:cNvPr>
              <p:cNvSpPr>
                <a:spLocks/>
              </p:cNvSpPr>
              <p:nvPr/>
            </p:nvSpPr>
            <p:spPr bwMode="auto">
              <a:xfrm>
                <a:off x="1198563" y="938213"/>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7">
                <a:extLst>
                  <a:ext uri="{FF2B5EF4-FFF2-40B4-BE49-F238E27FC236}">
                    <a16:creationId xmlns:a16="http://schemas.microsoft.com/office/drawing/2014/main" id="{486D3AE9-00DE-4DDB-823B-5E5DDBD7987A}"/>
                  </a:ext>
                </a:extLst>
              </p:cNvPr>
              <p:cNvSpPr>
                <a:spLocks/>
              </p:cNvSpPr>
              <p:nvPr/>
            </p:nvSpPr>
            <p:spPr bwMode="auto">
              <a:xfrm>
                <a:off x="1198563" y="938213"/>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38">
                <a:extLst>
                  <a:ext uri="{FF2B5EF4-FFF2-40B4-BE49-F238E27FC236}">
                    <a16:creationId xmlns:a16="http://schemas.microsoft.com/office/drawing/2014/main" id="{9210E1FB-A14A-4786-A15E-0CE67C8241B8}"/>
                  </a:ext>
                </a:extLst>
              </p:cNvPr>
              <p:cNvSpPr>
                <a:spLocks noChangeArrowheads="1"/>
              </p:cNvSpPr>
              <p:nvPr/>
            </p:nvSpPr>
            <p:spPr bwMode="auto">
              <a:xfrm>
                <a:off x="1179513" y="1141413"/>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9">
                <a:extLst>
                  <a:ext uri="{FF2B5EF4-FFF2-40B4-BE49-F238E27FC236}">
                    <a16:creationId xmlns:a16="http://schemas.microsoft.com/office/drawing/2014/main" id="{DCD78026-1A48-4235-9A77-807BAF7D8F2E}"/>
                  </a:ext>
                </a:extLst>
              </p:cNvPr>
              <p:cNvSpPr>
                <a:spLocks/>
              </p:cNvSpPr>
              <p:nvPr/>
            </p:nvSpPr>
            <p:spPr bwMode="auto">
              <a:xfrm>
                <a:off x="1198563" y="116046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40">
                <a:extLst>
                  <a:ext uri="{FF2B5EF4-FFF2-40B4-BE49-F238E27FC236}">
                    <a16:creationId xmlns:a16="http://schemas.microsoft.com/office/drawing/2014/main" id="{935346BF-554B-4668-9D66-418335C947D9}"/>
                  </a:ext>
                </a:extLst>
              </p:cNvPr>
              <p:cNvSpPr>
                <a:spLocks/>
              </p:cNvSpPr>
              <p:nvPr/>
            </p:nvSpPr>
            <p:spPr bwMode="auto">
              <a:xfrm>
                <a:off x="1198563" y="116046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41">
                <a:extLst>
                  <a:ext uri="{FF2B5EF4-FFF2-40B4-BE49-F238E27FC236}">
                    <a16:creationId xmlns:a16="http://schemas.microsoft.com/office/drawing/2014/main" id="{99DEE3C4-5D6E-47A7-A74D-42182F266CE2}"/>
                  </a:ext>
                </a:extLst>
              </p:cNvPr>
              <p:cNvSpPr>
                <a:spLocks noChangeArrowheads="1"/>
              </p:cNvSpPr>
              <p:nvPr/>
            </p:nvSpPr>
            <p:spPr bwMode="auto">
              <a:xfrm>
                <a:off x="1179513" y="13652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2">
                <a:extLst>
                  <a:ext uri="{FF2B5EF4-FFF2-40B4-BE49-F238E27FC236}">
                    <a16:creationId xmlns:a16="http://schemas.microsoft.com/office/drawing/2014/main" id="{C1B4427E-E998-40AB-96A0-99EA3CE3287D}"/>
                  </a:ext>
                </a:extLst>
              </p:cNvPr>
              <p:cNvSpPr>
                <a:spLocks/>
              </p:cNvSpPr>
              <p:nvPr/>
            </p:nvSpPr>
            <p:spPr bwMode="auto">
              <a:xfrm>
                <a:off x="1198563" y="1387475"/>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43">
                <a:extLst>
                  <a:ext uri="{FF2B5EF4-FFF2-40B4-BE49-F238E27FC236}">
                    <a16:creationId xmlns:a16="http://schemas.microsoft.com/office/drawing/2014/main" id="{5B0ADA34-C339-4FB4-A7B4-7FDAE93CB5B1}"/>
                  </a:ext>
                </a:extLst>
              </p:cNvPr>
              <p:cNvSpPr>
                <a:spLocks/>
              </p:cNvSpPr>
              <p:nvPr/>
            </p:nvSpPr>
            <p:spPr bwMode="auto">
              <a:xfrm>
                <a:off x="1198563" y="1387475"/>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44">
                <a:extLst>
                  <a:ext uri="{FF2B5EF4-FFF2-40B4-BE49-F238E27FC236}">
                    <a16:creationId xmlns:a16="http://schemas.microsoft.com/office/drawing/2014/main" id="{85C7B995-DD36-4DBA-A675-B4F30C578047}"/>
                  </a:ext>
                </a:extLst>
              </p:cNvPr>
              <p:cNvSpPr>
                <a:spLocks noChangeArrowheads="1"/>
              </p:cNvSpPr>
              <p:nvPr/>
            </p:nvSpPr>
            <p:spPr bwMode="auto">
              <a:xfrm>
                <a:off x="1179513" y="1590675"/>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5">
                <a:extLst>
                  <a:ext uri="{FF2B5EF4-FFF2-40B4-BE49-F238E27FC236}">
                    <a16:creationId xmlns:a16="http://schemas.microsoft.com/office/drawing/2014/main" id="{8C1C4BCD-F986-4D0F-B275-9923BAC09AB7}"/>
                  </a:ext>
                </a:extLst>
              </p:cNvPr>
              <p:cNvSpPr>
                <a:spLocks/>
              </p:cNvSpPr>
              <p:nvPr/>
            </p:nvSpPr>
            <p:spPr bwMode="auto">
              <a:xfrm>
                <a:off x="1198563" y="1609725"/>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6">
                <a:extLst>
                  <a:ext uri="{FF2B5EF4-FFF2-40B4-BE49-F238E27FC236}">
                    <a16:creationId xmlns:a16="http://schemas.microsoft.com/office/drawing/2014/main" id="{3EA5EB91-C8AE-40E5-95CD-73B99C7914ED}"/>
                  </a:ext>
                </a:extLst>
              </p:cNvPr>
              <p:cNvSpPr>
                <a:spLocks/>
              </p:cNvSpPr>
              <p:nvPr/>
            </p:nvSpPr>
            <p:spPr bwMode="auto">
              <a:xfrm>
                <a:off x="1198563" y="1609725"/>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47">
                <a:extLst>
                  <a:ext uri="{FF2B5EF4-FFF2-40B4-BE49-F238E27FC236}">
                    <a16:creationId xmlns:a16="http://schemas.microsoft.com/office/drawing/2014/main" id="{F7FCE5F1-D86C-4145-8DB8-F1420790AB94}"/>
                  </a:ext>
                </a:extLst>
              </p:cNvPr>
              <p:cNvSpPr>
                <a:spLocks noChangeArrowheads="1"/>
              </p:cNvSpPr>
              <p:nvPr/>
            </p:nvSpPr>
            <p:spPr bwMode="auto">
              <a:xfrm>
                <a:off x="1182688" y="217488"/>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48">
                <a:extLst>
                  <a:ext uri="{FF2B5EF4-FFF2-40B4-BE49-F238E27FC236}">
                    <a16:creationId xmlns:a16="http://schemas.microsoft.com/office/drawing/2014/main" id="{DE2B89D7-741E-4054-AAC8-7BBE7F6132A2}"/>
                  </a:ext>
                </a:extLst>
              </p:cNvPr>
              <p:cNvSpPr>
                <a:spLocks noChangeArrowheads="1"/>
              </p:cNvSpPr>
              <p:nvPr/>
            </p:nvSpPr>
            <p:spPr bwMode="auto">
              <a:xfrm>
                <a:off x="1416050" y="217488"/>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9">
                <a:extLst>
                  <a:ext uri="{FF2B5EF4-FFF2-40B4-BE49-F238E27FC236}">
                    <a16:creationId xmlns:a16="http://schemas.microsoft.com/office/drawing/2014/main" id="{930F1590-6199-45BB-8618-7C24B4092E56}"/>
                  </a:ext>
                </a:extLst>
              </p:cNvPr>
              <p:cNvSpPr>
                <a:spLocks/>
              </p:cNvSpPr>
              <p:nvPr/>
            </p:nvSpPr>
            <p:spPr bwMode="auto">
              <a:xfrm>
                <a:off x="1182688" y="65088"/>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50">
                <a:extLst>
                  <a:ext uri="{FF2B5EF4-FFF2-40B4-BE49-F238E27FC236}">
                    <a16:creationId xmlns:a16="http://schemas.microsoft.com/office/drawing/2014/main" id="{BE696AB5-64EA-43CE-825B-B3A19C7DEAFD}"/>
                  </a:ext>
                </a:extLst>
              </p:cNvPr>
              <p:cNvSpPr>
                <a:spLocks/>
              </p:cNvSpPr>
              <p:nvPr/>
            </p:nvSpPr>
            <p:spPr bwMode="auto">
              <a:xfrm>
                <a:off x="1201738" y="227013"/>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1">
                <a:extLst>
                  <a:ext uri="{FF2B5EF4-FFF2-40B4-BE49-F238E27FC236}">
                    <a16:creationId xmlns:a16="http://schemas.microsoft.com/office/drawing/2014/main" id="{474C7E86-C8DE-49C4-AE84-B0C5E74E928E}"/>
                  </a:ext>
                </a:extLst>
              </p:cNvPr>
              <p:cNvSpPr>
                <a:spLocks/>
              </p:cNvSpPr>
              <p:nvPr/>
            </p:nvSpPr>
            <p:spPr bwMode="auto">
              <a:xfrm>
                <a:off x="1201738" y="227013"/>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52">
                <a:extLst>
                  <a:ext uri="{FF2B5EF4-FFF2-40B4-BE49-F238E27FC236}">
                    <a16:creationId xmlns:a16="http://schemas.microsoft.com/office/drawing/2014/main" id="{23514948-D636-489A-8CFC-2FD7B5D0ADBB}"/>
                  </a:ext>
                </a:extLst>
              </p:cNvPr>
              <p:cNvSpPr>
                <a:spLocks noChangeArrowheads="1"/>
              </p:cNvSpPr>
              <p:nvPr/>
            </p:nvSpPr>
            <p:spPr bwMode="auto">
              <a:xfrm>
                <a:off x="1182688" y="43180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3">
                <a:extLst>
                  <a:ext uri="{FF2B5EF4-FFF2-40B4-BE49-F238E27FC236}">
                    <a16:creationId xmlns:a16="http://schemas.microsoft.com/office/drawing/2014/main" id="{921EDF56-1F0B-4CC6-91E4-BF0DE885DB97}"/>
                  </a:ext>
                </a:extLst>
              </p:cNvPr>
              <p:cNvSpPr>
                <a:spLocks/>
              </p:cNvSpPr>
              <p:nvPr/>
            </p:nvSpPr>
            <p:spPr bwMode="auto">
              <a:xfrm>
                <a:off x="1201738" y="450850"/>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4">
                <a:extLst>
                  <a:ext uri="{FF2B5EF4-FFF2-40B4-BE49-F238E27FC236}">
                    <a16:creationId xmlns:a16="http://schemas.microsoft.com/office/drawing/2014/main" id="{85719ADC-3092-4CAD-8FBC-A4001FE08434}"/>
                  </a:ext>
                </a:extLst>
              </p:cNvPr>
              <p:cNvSpPr>
                <a:spLocks/>
              </p:cNvSpPr>
              <p:nvPr/>
            </p:nvSpPr>
            <p:spPr bwMode="auto">
              <a:xfrm>
                <a:off x="1201738" y="450850"/>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Rectangle 55">
                <a:extLst>
                  <a:ext uri="{FF2B5EF4-FFF2-40B4-BE49-F238E27FC236}">
                    <a16:creationId xmlns:a16="http://schemas.microsoft.com/office/drawing/2014/main" id="{9BD96C0B-62E3-4184-BF38-1D2E8E024194}"/>
                  </a:ext>
                </a:extLst>
              </p:cNvPr>
              <p:cNvSpPr>
                <a:spLocks noChangeArrowheads="1"/>
              </p:cNvSpPr>
              <p:nvPr/>
            </p:nvSpPr>
            <p:spPr bwMode="auto">
              <a:xfrm>
                <a:off x="1182688" y="6540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6">
                <a:extLst>
                  <a:ext uri="{FF2B5EF4-FFF2-40B4-BE49-F238E27FC236}">
                    <a16:creationId xmlns:a16="http://schemas.microsoft.com/office/drawing/2014/main" id="{DFFBB62D-47D4-41BE-A304-FFC052C98295}"/>
                  </a:ext>
                </a:extLst>
              </p:cNvPr>
              <p:cNvSpPr>
                <a:spLocks/>
              </p:cNvSpPr>
              <p:nvPr/>
            </p:nvSpPr>
            <p:spPr bwMode="auto">
              <a:xfrm>
                <a:off x="1201738" y="676275"/>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7">
                <a:extLst>
                  <a:ext uri="{FF2B5EF4-FFF2-40B4-BE49-F238E27FC236}">
                    <a16:creationId xmlns:a16="http://schemas.microsoft.com/office/drawing/2014/main" id="{24602606-1196-4E2E-948C-C3A67B2986C0}"/>
                  </a:ext>
                </a:extLst>
              </p:cNvPr>
              <p:cNvSpPr>
                <a:spLocks/>
              </p:cNvSpPr>
              <p:nvPr/>
            </p:nvSpPr>
            <p:spPr bwMode="auto">
              <a:xfrm>
                <a:off x="1201738" y="676275"/>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Rectangle 58">
                <a:extLst>
                  <a:ext uri="{FF2B5EF4-FFF2-40B4-BE49-F238E27FC236}">
                    <a16:creationId xmlns:a16="http://schemas.microsoft.com/office/drawing/2014/main" id="{1059F5AE-F8A2-4CF1-AC8E-90F3DDA09F5E}"/>
                  </a:ext>
                </a:extLst>
              </p:cNvPr>
              <p:cNvSpPr>
                <a:spLocks noChangeArrowheads="1"/>
              </p:cNvSpPr>
              <p:nvPr/>
            </p:nvSpPr>
            <p:spPr bwMode="auto">
              <a:xfrm>
                <a:off x="398463"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59">
                <a:extLst>
                  <a:ext uri="{FF2B5EF4-FFF2-40B4-BE49-F238E27FC236}">
                    <a16:creationId xmlns:a16="http://schemas.microsoft.com/office/drawing/2014/main" id="{B9E14A3E-FD26-45D7-9853-B8080E9791CB}"/>
                  </a:ext>
                </a:extLst>
              </p:cNvPr>
              <p:cNvSpPr>
                <a:spLocks noChangeArrowheads="1"/>
              </p:cNvSpPr>
              <p:nvPr/>
            </p:nvSpPr>
            <p:spPr bwMode="auto">
              <a:xfrm>
                <a:off x="398463" y="950913"/>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60">
                <a:extLst>
                  <a:ext uri="{FF2B5EF4-FFF2-40B4-BE49-F238E27FC236}">
                    <a16:creationId xmlns:a16="http://schemas.microsoft.com/office/drawing/2014/main" id="{45E880A7-F011-4B4E-8191-084AEED2DD1F}"/>
                  </a:ext>
                </a:extLst>
              </p:cNvPr>
              <p:cNvSpPr>
                <a:spLocks noChangeArrowheads="1"/>
              </p:cNvSpPr>
              <p:nvPr/>
            </p:nvSpPr>
            <p:spPr bwMode="auto">
              <a:xfrm>
                <a:off x="1185863"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1">
                <a:extLst>
                  <a:ext uri="{FF2B5EF4-FFF2-40B4-BE49-F238E27FC236}">
                    <a16:creationId xmlns:a16="http://schemas.microsoft.com/office/drawing/2014/main" id="{3EC5835B-9856-4CA9-8B7C-27A60D1E67DD}"/>
                  </a:ext>
                </a:extLst>
              </p:cNvPr>
              <p:cNvSpPr>
                <a:spLocks/>
              </p:cNvSpPr>
              <p:nvPr/>
            </p:nvSpPr>
            <p:spPr bwMode="auto">
              <a:xfrm>
                <a:off x="1009650" y="773113"/>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2">
                <a:extLst>
                  <a:ext uri="{FF2B5EF4-FFF2-40B4-BE49-F238E27FC236}">
                    <a16:creationId xmlns:a16="http://schemas.microsoft.com/office/drawing/2014/main" id="{789ABF55-F957-45C2-A743-203B33B47FB6}"/>
                  </a:ext>
                </a:extLst>
              </p:cNvPr>
              <p:cNvSpPr>
                <a:spLocks/>
              </p:cNvSpPr>
              <p:nvPr/>
            </p:nvSpPr>
            <p:spPr bwMode="auto">
              <a:xfrm>
                <a:off x="1009650" y="773113"/>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Rectangle 63">
                <a:extLst>
                  <a:ext uri="{FF2B5EF4-FFF2-40B4-BE49-F238E27FC236}">
                    <a16:creationId xmlns:a16="http://schemas.microsoft.com/office/drawing/2014/main" id="{D7552181-4A90-4E22-855A-4DE511462452}"/>
                  </a:ext>
                </a:extLst>
              </p:cNvPr>
              <p:cNvSpPr>
                <a:spLocks noChangeArrowheads="1"/>
              </p:cNvSpPr>
              <p:nvPr/>
            </p:nvSpPr>
            <p:spPr bwMode="auto">
              <a:xfrm>
                <a:off x="996950" y="755650"/>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64">
                <a:extLst>
                  <a:ext uri="{FF2B5EF4-FFF2-40B4-BE49-F238E27FC236}">
                    <a16:creationId xmlns:a16="http://schemas.microsoft.com/office/drawing/2014/main" id="{F6DEA9DE-17AF-47E1-84C1-D8D8FE113A69}"/>
                  </a:ext>
                </a:extLst>
              </p:cNvPr>
              <p:cNvSpPr>
                <a:spLocks/>
              </p:cNvSpPr>
              <p:nvPr/>
            </p:nvSpPr>
            <p:spPr bwMode="auto">
              <a:xfrm>
                <a:off x="819150" y="773113"/>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65">
                <a:extLst>
                  <a:ext uri="{FF2B5EF4-FFF2-40B4-BE49-F238E27FC236}">
                    <a16:creationId xmlns:a16="http://schemas.microsoft.com/office/drawing/2014/main" id="{A6BFF42A-F7FC-4E5B-9BA7-641A14BBBCCA}"/>
                  </a:ext>
                </a:extLst>
              </p:cNvPr>
              <p:cNvSpPr>
                <a:spLocks/>
              </p:cNvSpPr>
              <p:nvPr/>
            </p:nvSpPr>
            <p:spPr bwMode="auto">
              <a:xfrm>
                <a:off x="819150" y="773113"/>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Rectangle 66">
                <a:extLst>
                  <a:ext uri="{FF2B5EF4-FFF2-40B4-BE49-F238E27FC236}">
                    <a16:creationId xmlns:a16="http://schemas.microsoft.com/office/drawing/2014/main" id="{EEFC577C-19A4-4321-97B1-1DCEB12DB85E}"/>
                  </a:ext>
                </a:extLst>
              </p:cNvPr>
              <p:cNvSpPr>
                <a:spLocks noChangeArrowheads="1"/>
              </p:cNvSpPr>
              <p:nvPr/>
            </p:nvSpPr>
            <p:spPr bwMode="auto">
              <a:xfrm>
                <a:off x="8064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67">
                <a:extLst>
                  <a:ext uri="{FF2B5EF4-FFF2-40B4-BE49-F238E27FC236}">
                    <a16:creationId xmlns:a16="http://schemas.microsoft.com/office/drawing/2014/main" id="{BDB1E102-7346-489A-B754-FE6AB4627EAB}"/>
                  </a:ext>
                </a:extLst>
              </p:cNvPr>
              <p:cNvSpPr>
                <a:spLocks/>
              </p:cNvSpPr>
              <p:nvPr/>
            </p:nvSpPr>
            <p:spPr bwMode="auto">
              <a:xfrm>
                <a:off x="631825" y="773113"/>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68">
                <a:extLst>
                  <a:ext uri="{FF2B5EF4-FFF2-40B4-BE49-F238E27FC236}">
                    <a16:creationId xmlns:a16="http://schemas.microsoft.com/office/drawing/2014/main" id="{E24F201C-A297-4A05-9EC1-0401599898F6}"/>
                  </a:ext>
                </a:extLst>
              </p:cNvPr>
              <p:cNvSpPr>
                <a:spLocks/>
              </p:cNvSpPr>
              <p:nvPr/>
            </p:nvSpPr>
            <p:spPr bwMode="auto">
              <a:xfrm>
                <a:off x="631825" y="773113"/>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Rectangle 69">
                <a:extLst>
                  <a:ext uri="{FF2B5EF4-FFF2-40B4-BE49-F238E27FC236}">
                    <a16:creationId xmlns:a16="http://schemas.microsoft.com/office/drawing/2014/main" id="{7E2510B7-F6C8-4302-BA46-6B5669C1E6A4}"/>
                  </a:ext>
                </a:extLst>
              </p:cNvPr>
              <p:cNvSpPr>
                <a:spLocks noChangeArrowheads="1"/>
              </p:cNvSpPr>
              <p:nvPr/>
            </p:nvSpPr>
            <p:spPr bwMode="auto">
              <a:xfrm>
                <a:off x="617538" y="755650"/>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70">
                <a:extLst>
                  <a:ext uri="{FF2B5EF4-FFF2-40B4-BE49-F238E27FC236}">
                    <a16:creationId xmlns:a16="http://schemas.microsoft.com/office/drawing/2014/main" id="{A0A27304-1630-4E3B-9196-08752C27BD2B}"/>
                  </a:ext>
                </a:extLst>
              </p:cNvPr>
              <p:cNvSpPr>
                <a:spLocks/>
              </p:cNvSpPr>
              <p:nvPr/>
            </p:nvSpPr>
            <p:spPr bwMode="auto">
              <a:xfrm>
                <a:off x="442913" y="773113"/>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71">
                <a:extLst>
                  <a:ext uri="{FF2B5EF4-FFF2-40B4-BE49-F238E27FC236}">
                    <a16:creationId xmlns:a16="http://schemas.microsoft.com/office/drawing/2014/main" id="{B057DBB4-CEAD-4E7A-ACE0-3CFC8B36FDAB}"/>
                  </a:ext>
                </a:extLst>
              </p:cNvPr>
              <p:cNvSpPr>
                <a:spLocks/>
              </p:cNvSpPr>
              <p:nvPr/>
            </p:nvSpPr>
            <p:spPr bwMode="auto">
              <a:xfrm>
                <a:off x="442913" y="773113"/>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Rectangle 72">
                <a:extLst>
                  <a:ext uri="{FF2B5EF4-FFF2-40B4-BE49-F238E27FC236}">
                    <a16:creationId xmlns:a16="http://schemas.microsoft.com/office/drawing/2014/main" id="{15A2497E-07AF-48D8-83B4-225BE12DF302}"/>
                  </a:ext>
                </a:extLst>
              </p:cNvPr>
              <p:cNvSpPr>
                <a:spLocks noChangeArrowheads="1"/>
              </p:cNvSpPr>
              <p:nvPr/>
            </p:nvSpPr>
            <p:spPr bwMode="auto">
              <a:xfrm>
                <a:off x="1504950" y="755650"/>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Rectangle 73">
                <a:extLst>
                  <a:ext uri="{FF2B5EF4-FFF2-40B4-BE49-F238E27FC236}">
                    <a16:creationId xmlns:a16="http://schemas.microsoft.com/office/drawing/2014/main" id="{0BD120FB-8FC5-4DEF-A6B3-7E5D9AB66A58}"/>
                  </a:ext>
                </a:extLst>
              </p:cNvPr>
              <p:cNvSpPr>
                <a:spLocks noChangeArrowheads="1"/>
              </p:cNvSpPr>
              <p:nvPr/>
            </p:nvSpPr>
            <p:spPr bwMode="auto">
              <a:xfrm>
                <a:off x="1504950" y="950913"/>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Rectangle 74">
                <a:extLst>
                  <a:ext uri="{FF2B5EF4-FFF2-40B4-BE49-F238E27FC236}">
                    <a16:creationId xmlns:a16="http://schemas.microsoft.com/office/drawing/2014/main" id="{8263F0F1-F25D-4DBD-9455-8B3E172EB3B7}"/>
                  </a:ext>
                </a:extLst>
              </p:cNvPr>
              <p:cNvSpPr>
                <a:spLocks noChangeArrowheads="1"/>
              </p:cNvSpPr>
              <p:nvPr/>
            </p:nvSpPr>
            <p:spPr bwMode="auto">
              <a:xfrm>
                <a:off x="2292350"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75">
                <a:extLst>
                  <a:ext uri="{FF2B5EF4-FFF2-40B4-BE49-F238E27FC236}">
                    <a16:creationId xmlns:a16="http://schemas.microsoft.com/office/drawing/2014/main" id="{C721500C-B3F6-4966-9255-3EF42BF0702F}"/>
                  </a:ext>
                </a:extLst>
              </p:cNvPr>
              <p:cNvSpPr>
                <a:spLocks/>
              </p:cNvSpPr>
              <p:nvPr/>
            </p:nvSpPr>
            <p:spPr bwMode="auto">
              <a:xfrm>
                <a:off x="2116138" y="773113"/>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76">
                <a:extLst>
                  <a:ext uri="{FF2B5EF4-FFF2-40B4-BE49-F238E27FC236}">
                    <a16:creationId xmlns:a16="http://schemas.microsoft.com/office/drawing/2014/main" id="{06CEE536-B804-4E4D-BD79-F57435BD056E}"/>
                  </a:ext>
                </a:extLst>
              </p:cNvPr>
              <p:cNvSpPr>
                <a:spLocks/>
              </p:cNvSpPr>
              <p:nvPr/>
            </p:nvSpPr>
            <p:spPr bwMode="auto">
              <a:xfrm>
                <a:off x="2116138" y="773113"/>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Rectangle 77">
                <a:extLst>
                  <a:ext uri="{FF2B5EF4-FFF2-40B4-BE49-F238E27FC236}">
                    <a16:creationId xmlns:a16="http://schemas.microsoft.com/office/drawing/2014/main" id="{9CD4D485-E2A3-4078-B350-17CD944CA4DD}"/>
                  </a:ext>
                </a:extLst>
              </p:cNvPr>
              <p:cNvSpPr>
                <a:spLocks noChangeArrowheads="1"/>
              </p:cNvSpPr>
              <p:nvPr/>
            </p:nvSpPr>
            <p:spPr bwMode="auto">
              <a:xfrm>
                <a:off x="2100263"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78">
                <a:extLst>
                  <a:ext uri="{FF2B5EF4-FFF2-40B4-BE49-F238E27FC236}">
                    <a16:creationId xmlns:a16="http://schemas.microsoft.com/office/drawing/2014/main" id="{FBF4722F-7AA9-4ED3-A145-2353DE8E0003}"/>
                  </a:ext>
                </a:extLst>
              </p:cNvPr>
              <p:cNvSpPr>
                <a:spLocks/>
              </p:cNvSpPr>
              <p:nvPr/>
            </p:nvSpPr>
            <p:spPr bwMode="auto">
              <a:xfrm>
                <a:off x="1925638" y="773113"/>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79">
                <a:extLst>
                  <a:ext uri="{FF2B5EF4-FFF2-40B4-BE49-F238E27FC236}">
                    <a16:creationId xmlns:a16="http://schemas.microsoft.com/office/drawing/2014/main" id="{F430E3B3-AD3A-403F-9FCE-7C3735CA3390}"/>
                  </a:ext>
                </a:extLst>
              </p:cNvPr>
              <p:cNvSpPr>
                <a:spLocks/>
              </p:cNvSpPr>
              <p:nvPr/>
            </p:nvSpPr>
            <p:spPr bwMode="auto">
              <a:xfrm>
                <a:off x="1925638" y="773113"/>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Rectangle 80">
                <a:extLst>
                  <a:ext uri="{FF2B5EF4-FFF2-40B4-BE49-F238E27FC236}">
                    <a16:creationId xmlns:a16="http://schemas.microsoft.com/office/drawing/2014/main" id="{15022997-810C-4EB8-957D-89B897B8C25D}"/>
                  </a:ext>
                </a:extLst>
              </p:cNvPr>
              <p:cNvSpPr>
                <a:spLocks noChangeArrowheads="1"/>
              </p:cNvSpPr>
              <p:nvPr/>
            </p:nvSpPr>
            <p:spPr bwMode="auto">
              <a:xfrm>
                <a:off x="1912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81">
                <a:extLst>
                  <a:ext uri="{FF2B5EF4-FFF2-40B4-BE49-F238E27FC236}">
                    <a16:creationId xmlns:a16="http://schemas.microsoft.com/office/drawing/2014/main" id="{CFE9856F-8183-4757-9734-2B1766AF3E6F}"/>
                  </a:ext>
                </a:extLst>
              </p:cNvPr>
              <p:cNvSpPr>
                <a:spLocks/>
              </p:cNvSpPr>
              <p:nvPr/>
            </p:nvSpPr>
            <p:spPr bwMode="auto">
              <a:xfrm>
                <a:off x="1736725"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82">
                <a:extLst>
                  <a:ext uri="{FF2B5EF4-FFF2-40B4-BE49-F238E27FC236}">
                    <a16:creationId xmlns:a16="http://schemas.microsoft.com/office/drawing/2014/main" id="{AA28C53E-93B5-4F0A-8EAB-942B6B8AED4A}"/>
                  </a:ext>
                </a:extLst>
              </p:cNvPr>
              <p:cNvSpPr>
                <a:spLocks/>
              </p:cNvSpPr>
              <p:nvPr/>
            </p:nvSpPr>
            <p:spPr bwMode="auto">
              <a:xfrm>
                <a:off x="1736725"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Rectangle 83">
                <a:extLst>
                  <a:ext uri="{FF2B5EF4-FFF2-40B4-BE49-F238E27FC236}">
                    <a16:creationId xmlns:a16="http://schemas.microsoft.com/office/drawing/2014/main" id="{FAFE896B-6853-4756-874B-E0D05C31E7C4}"/>
                  </a:ext>
                </a:extLst>
              </p:cNvPr>
              <p:cNvSpPr>
                <a:spLocks noChangeArrowheads="1"/>
              </p:cNvSpPr>
              <p:nvPr/>
            </p:nvSpPr>
            <p:spPr bwMode="auto">
              <a:xfrm>
                <a:off x="1724025"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84">
                <a:extLst>
                  <a:ext uri="{FF2B5EF4-FFF2-40B4-BE49-F238E27FC236}">
                    <a16:creationId xmlns:a16="http://schemas.microsoft.com/office/drawing/2014/main" id="{FBD36496-83A6-44E0-A10F-397CBD62C2A6}"/>
                  </a:ext>
                </a:extLst>
              </p:cNvPr>
              <p:cNvSpPr>
                <a:spLocks/>
              </p:cNvSpPr>
              <p:nvPr/>
            </p:nvSpPr>
            <p:spPr bwMode="auto">
              <a:xfrm>
                <a:off x="1549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85">
                <a:extLst>
                  <a:ext uri="{FF2B5EF4-FFF2-40B4-BE49-F238E27FC236}">
                    <a16:creationId xmlns:a16="http://schemas.microsoft.com/office/drawing/2014/main" id="{06EBC342-9A41-490F-8E51-A9DD33131367}"/>
                  </a:ext>
                </a:extLst>
              </p:cNvPr>
              <p:cNvSpPr>
                <a:spLocks/>
              </p:cNvSpPr>
              <p:nvPr/>
            </p:nvSpPr>
            <p:spPr bwMode="auto">
              <a:xfrm>
                <a:off x="1549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Rectangle 86">
                <a:extLst>
                  <a:ext uri="{FF2B5EF4-FFF2-40B4-BE49-F238E27FC236}">
                    <a16:creationId xmlns:a16="http://schemas.microsoft.com/office/drawing/2014/main" id="{921198EC-F1DF-41A7-9122-2153F42D5CB9}"/>
                  </a:ext>
                </a:extLst>
              </p:cNvPr>
              <p:cNvSpPr>
                <a:spLocks noChangeArrowheads="1"/>
              </p:cNvSpPr>
              <p:nvPr/>
            </p:nvSpPr>
            <p:spPr bwMode="auto">
              <a:xfrm>
                <a:off x="2266950"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87">
                <a:extLst>
                  <a:ext uri="{FF2B5EF4-FFF2-40B4-BE49-F238E27FC236}">
                    <a16:creationId xmlns:a16="http://schemas.microsoft.com/office/drawing/2014/main" id="{6F3523A7-B6C9-4D5D-B4CD-EFB76A5DABF8}"/>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88">
                <a:extLst>
                  <a:ext uri="{FF2B5EF4-FFF2-40B4-BE49-F238E27FC236}">
                    <a16:creationId xmlns:a16="http://schemas.microsoft.com/office/drawing/2014/main" id="{1E29CE66-0B33-4EDE-9F6E-968A95B663CE}"/>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Rectangle 89">
                <a:extLst>
                  <a:ext uri="{FF2B5EF4-FFF2-40B4-BE49-F238E27FC236}">
                    <a16:creationId xmlns:a16="http://schemas.microsoft.com/office/drawing/2014/main" id="{E73FAE90-7896-4B2D-BFEA-728B61A8070A}"/>
                  </a:ext>
                </a:extLst>
              </p:cNvPr>
              <p:cNvSpPr>
                <a:spLocks noChangeArrowheads="1"/>
              </p:cNvSpPr>
              <p:nvPr/>
            </p:nvSpPr>
            <p:spPr bwMode="auto">
              <a:xfrm>
                <a:off x="30543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90">
                <a:extLst>
                  <a:ext uri="{FF2B5EF4-FFF2-40B4-BE49-F238E27FC236}">
                    <a16:creationId xmlns:a16="http://schemas.microsoft.com/office/drawing/2014/main" id="{52FF46FE-B659-4568-AA0A-F179EB956F68}"/>
                  </a:ext>
                </a:extLst>
              </p:cNvPr>
              <p:cNvSpPr>
                <a:spLocks/>
              </p:cNvSpPr>
              <p:nvPr/>
            </p:nvSpPr>
            <p:spPr bwMode="auto">
              <a:xfrm>
                <a:off x="2878138"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91">
                <a:extLst>
                  <a:ext uri="{FF2B5EF4-FFF2-40B4-BE49-F238E27FC236}">
                    <a16:creationId xmlns:a16="http://schemas.microsoft.com/office/drawing/2014/main" id="{4796E9BD-3131-4ED6-8EA3-0FECEFABBB04}"/>
                  </a:ext>
                </a:extLst>
              </p:cNvPr>
              <p:cNvSpPr>
                <a:spLocks/>
              </p:cNvSpPr>
              <p:nvPr/>
            </p:nvSpPr>
            <p:spPr bwMode="auto">
              <a:xfrm>
                <a:off x="2878138"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Rectangle 92">
                <a:extLst>
                  <a:ext uri="{FF2B5EF4-FFF2-40B4-BE49-F238E27FC236}">
                    <a16:creationId xmlns:a16="http://schemas.microsoft.com/office/drawing/2014/main" id="{0B73B748-6D13-4DDF-BFB2-36B548B840D2}"/>
                  </a:ext>
                </a:extLst>
              </p:cNvPr>
              <p:cNvSpPr>
                <a:spLocks noChangeArrowheads="1"/>
              </p:cNvSpPr>
              <p:nvPr/>
            </p:nvSpPr>
            <p:spPr bwMode="auto">
              <a:xfrm>
                <a:off x="2865438"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93">
                <a:extLst>
                  <a:ext uri="{FF2B5EF4-FFF2-40B4-BE49-F238E27FC236}">
                    <a16:creationId xmlns:a16="http://schemas.microsoft.com/office/drawing/2014/main" id="{3E4B7D70-82CC-4019-80DC-8DA42FD1E20A}"/>
                  </a:ext>
                </a:extLst>
              </p:cNvPr>
              <p:cNvSpPr>
                <a:spLocks/>
              </p:cNvSpPr>
              <p:nvPr/>
            </p:nvSpPr>
            <p:spPr bwMode="auto">
              <a:xfrm>
                <a:off x="2690813" y="773113"/>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94">
                <a:extLst>
                  <a:ext uri="{FF2B5EF4-FFF2-40B4-BE49-F238E27FC236}">
                    <a16:creationId xmlns:a16="http://schemas.microsoft.com/office/drawing/2014/main" id="{B8F55E14-43DF-4B19-B3A9-C017CAF84EFB}"/>
                  </a:ext>
                </a:extLst>
              </p:cNvPr>
              <p:cNvSpPr>
                <a:spLocks/>
              </p:cNvSpPr>
              <p:nvPr/>
            </p:nvSpPr>
            <p:spPr bwMode="auto">
              <a:xfrm>
                <a:off x="2690813" y="773113"/>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Rectangle 95">
                <a:extLst>
                  <a:ext uri="{FF2B5EF4-FFF2-40B4-BE49-F238E27FC236}">
                    <a16:creationId xmlns:a16="http://schemas.microsoft.com/office/drawing/2014/main" id="{C7788D67-73D7-4843-83C2-C9A0DB1D558D}"/>
                  </a:ext>
                </a:extLst>
              </p:cNvPr>
              <p:cNvSpPr>
                <a:spLocks noChangeArrowheads="1"/>
              </p:cNvSpPr>
              <p:nvPr/>
            </p:nvSpPr>
            <p:spPr bwMode="auto">
              <a:xfrm>
                <a:off x="2674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96">
                <a:extLst>
                  <a:ext uri="{FF2B5EF4-FFF2-40B4-BE49-F238E27FC236}">
                    <a16:creationId xmlns:a16="http://schemas.microsoft.com/office/drawing/2014/main" id="{3CA5D190-526D-4CE8-AFBB-DFC762D90640}"/>
                  </a:ext>
                </a:extLst>
              </p:cNvPr>
              <p:cNvSpPr>
                <a:spLocks/>
              </p:cNvSpPr>
              <p:nvPr/>
            </p:nvSpPr>
            <p:spPr bwMode="auto">
              <a:xfrm>
                <a:off x="2498725" y="773113"/>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97">
                <a:extLst>
                  <a:ext uri="{FF2B5EF4-FFF2-40B4-BE49-F238E27FC236}">
                    <a16:creationId xmlns:a16="http://schemas.microsoft.com/office/drawing/2014/main" id="{B0823124-9E2E-4BBB-B6FA-87169FD571E7}"/>
                  </a:ext>
                </a:extLst>
              </p:cNvPr>
              <p:cNvSpPr>
                <a:spLocks/>
              </p:cNvSpPr>
              <p:nvPr/>
            </p:nvSpPr>
            <p:spPr bwMode="auto">
              <a:xfrm>
                <a:off x="2498725" y="773113"/>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Rectangle 98">
                <a:extLst>
                  <a:ext uri="{FF2B5EF4-FFF2-40B4-BE49-F238E27FC236}">
                    <a16:creationId xmlns:a16="http://schemas.microsoft.com/office/drawing/2014/main" id="{F075FEFC-BA0F-4491-A43B-9139AC25DDE8}"/>
                  </a:ext>
                </a:extLst>
              </p:cNvPr>
              <p:cNvSpPr>
                <a:spLocks noChangeArrowheads="1"/>
              </p:cNvSpPr>
              <p:nvPr/>
            </p:nvSpPr>
            <p:spPr bwMode="auto">
              <a:xfrm>
                <a:off x="2486025"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99">
                <a:extLst>
                  <a:ext uri="{FF2B5EF4-FFF2-40B4-BE49-F238E27FC236}">
                    <a16:creationId xmlns:a16="http://schemas.microsoft.com/office/drawing/2014/main" id="{F8187BB3-9305-4DB6-B6A3-5F068D2346E1}"/>
                  </a:ext>
                </a:extLst>
              </p:cNvPr>
              <p:cNvSpPr>
                <a:spLocks/>
              </p:cNvSpPr>
              <p:nvPr/>
            </p:nvSpPr>
            <p:spPr bwMode="auto">
              <a:xfrm>
                <a:off x="2311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100">
                <a:extLst>
                  <a:ext uri="{FF2B5EF4-FFF2-40B4-BE49-F238E27FC236}">
                    <a16:creationId xmlns:a16="http://schemas.microsoft.com/office/drawing/2014/main" id="{855C4B6F-3C0A-445F-AAC2-5CE86A51C044}"/>
                  </a:ext>
                </a:extLst>
              </p:cNvPr>
              <p:cNvSpPr>
                <a:spLocks/>
              </p:cNvSpPr>
              <p:nvPr/>
            </p:nvSpPr>
            <p:spPr bwMode="auto">
              <a:xfrm>
                <a:off x="2311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101">
                <a:extLst>
                  <a:ext uri="{FF2B5EF4-FFF2-40B4-BE49-F238E27FC236}">
                    <a16:creationId xmlns:a16="http://schemas.microsoft.com/office/drawing/2014/main" id="{F79BCB6C-DF78-47E0-B062-1E6850DD53E6}"/>
                  </a:ext>
                </a:extLst>
              </p:cNvPr>
              <p:cNvSpPr>
                <a:spLocks/>
              </p:cNvSpPr>
              <p:nvPr/>
            </p:nvSpPr>
            <p:spPr bwMode="auto">
              <a:xfrm>
                <a:off x="1052513" y="628650"/>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Rectangle 102">
                <a:extLst>
                  <a:ext uri="{FF2B5EF4-FFF2-40B4-BE49-F238E27FC236}">
                    <a16:creationId xmlns:a16="http://schemas.microsoft.com/office/drawing/2014/main" id="{4757B184-8CF4-4A9F-8E1B-6540C60E2104}"/>
                  </a:ext>
                </a:extLst>
              </p:cNvPr>
              <p:cNvSpPr>
                <a:spLocks noChangeArrowheads="1"/>
              </p:cNvSpPr>
              <p:nvPr/>
            </p:nvSpPr>
            <p:spPr bwMode="auto">
              <a:xfrm>
                <a:off x="236538" y="698500"/>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103">
                <a:extLst>
                  <a:ext uri="{FF2B5EF4-FFF2-40B4-BE49-F238E27FC236}">
                    <a16:creationId xmlns:a16="http://schemas.microsoft.com/office/drawing/2014/main" id="{CC849B0E-F4B2-4627-B071-0C1295BAE601}"/>
                  </a:ext>
                </a:extLst>
              </p:cNvPr>
              <p:cNvSpPr>
                <a:spLocks/>
              </p:cNvSpPr>
              <p:nvPr/>
            </p:nvSpPr>
            <p:spPr bwMode="auto">
              <a:xfrm>
                <a:off x="411163" y="1588"/>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Rectangle 107">
                <a:extLst>
                  <a:ext uri="{FF2B5EF4-FFF2-40B4-BE49-F238E27FC236}">
                    <a16:creationId xmlns:a16="http://schemas.microsoft.com/office/drawing/2014/main" id="{486DEEA3-A941-46FE-8EED-0AD0B6FFE8DC}"/>
                  </a:ext>
                </a:extLst>
              </p:cNvPr>
              <p:cNvSpPr>
                <a:spLocks noChangeArrowheads="1"/>
              </p:cNvSpPr>
              <p:nvPr/>
            </p:nvSpPr>
            <p:spPr bwMode="auto">
              <a:xfrm>
                <a:off x="3044825" y="752475"/>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108">
                <a:extLst>
                  <a:ext uri="{FF2B5EF4-FFF2-40B4-BE49-F238E27FC236}">
                    <a16:creationId xmlns:a16="http://schemas.microsoft.com/office/drawing/2014/main" id="{557F38F5-3630-40EC-BA66-73432026C98A}"/>
                  </a:ext>
                </a:extLst>
              </p:cNvPr>
              <p:cNvSpPr>
                <a:spLocks/>
              </p:cNvSpPr>
              <p:nvPr/>
            </p:nvSpPr>
            <p:spPr bwMode="auto">
              <a:xfrm>
                <a:off x="3044825" y="900113"/>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Rectangle 109">
                <a:extLst>
                  <a:ext uri="{FF2B5EF4-FFF2-40B4-BE49-F238E27FC236}">
                    <a16:creationId xmlns:a16="http://schemas.microsoft.com/office/drawing/2014/main" id="{7C0576B5-B164-4FFC-AB3D-54DB67DBBCC2}"/>
                  </a:ext>
                </a:extLst>
              </p:cNvPr>
              <p:cNvSpPr>
                <a:spLocks noChangeArrowheads="1"/>
              </p:cNvSpPr>
              <p:nvPr/>
            </p:nvSpPr>
            <p:spPr bwMode="auto">
              <a:xfrm>
                <a:off x="3781425"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Rectangle 110">
                <a:extLst>
                  <a:ext uri="{FF2B5EF4-FFF2-40B4-BE49-F238E27FC236}">
                    <a16:creationId xmlns:a16="http://schemas.microsoft.com/office/drawing/2014/main" id="{224191C2-2557-40DC-8EDA-75987C023260}"/>
                  </a:ext>
                </a:extLst>
              </p:cNvPr>
              <p:cNvSpPr>
                <a:spLocks noChangeArrowheads="1"/>
              </p:cNvSpPr>
              <p:nvPr/>
            </p:nvSpPr>
            <p:spPr bwMode="auto">
              <a:xfrm>
                <a:off x="3949700" y="820738"/>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111">
                <a:extLst>
                  <a:ext uri="{FF2B5EF4-FFF2-40B4-BE49-F238E27FC236}">
                    <a16:creationId xmlns:a16="http://schemas.microsoft.com/office/drawing/2014/main" id="{B27F8F5F-97E2-43D6-850D-003D66B84F15}"/>
                  </a:ext>
                </a:extLst>
              </p:cNvPr>
              <p:cNvSpPr>
                <a:spLocks/>
              </p:cNvSpPr>
              <p:nvPr/>
            </p:nvSpPr>
            <p:spPr bwMode="auto">
              <a:xfrm>
                <a:off x="3614738" y="768350"/>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112">
                <a:extLst>
                  <a:ext uri="{FF2B5EF4-FFF2-40B4-BE49-F238E27FC236}">
                    <a16:creationId xmlns:a16="http://schemas.microsoft.com/office/drawing/2014/main" id="{0911D9D1-331E-4BE0-9B62-1CB25CAAE113}"/>
                  </a:ext>
                </a:extLst>
              </p:cNvPr>
              <p:cNvSpPr>
                <a:spLocks/>
              </p:cNvSpPr>
              <p:nvPr/>
            </p:nvSpPr>
            <p:spPr bwMode="auto">
              <a:xfrm>
                <a:off x="3797300" y="814388"/>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113">
                <a:extLst>
                  <a:ext uri="{FF2B5EF4-FFF2-40B4-BE49-F238E27FC236}">
                    <a16:creationId xmlns:a16="http://schemas.microsoft.com/office/drawing/2014/main" id="{358F887F-9483-4877-B0E8-B705EEB8EC54}"/>
                  </a:ext>
                </a:extLst>
              </p:cNvPr>
              <p:cNvSpPr>
                <a:spLocks/>
              </p:cNvSpPr>
              <p:nvPr/>
            </p:nvSpPr>
            <p:spPr bwMode="auto">
              <a:xfrm>
                <a:off x="3614738" y="768350"/>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Rectangle 114">
                <a:extLst>
                  <a:ext uri="{FF2B5EF4-FFF2-40B4-BE49-F238E27FC236}">
                    <a16:creationId xmlns:a16="http://schemas.microsoft.com/office/drawing/2014/main" id="{D3370D7C-7343-4481-9C02-1AF691AF2870}"/>
                  </a:ext>
                </a:extLst>
              </p:cNvPr>
              <p:cNvSpPr>
                <a:spLocks noChangeArrowheads="1"/>
              </p:cNvSpPr>
              <p:nvPr/>
            </p:nvSpPr>
            <p:spPr bwMode="auto">
              <a:xfrm>
                <a:off x="3602038"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115">
                <a:extLst>
                  <a:ext uri="{FF2B5EF4-FFF2-40B4-BE49-F238E27FC236}">
                    <a16:creationId xmlns:a16="http://schemas.microsoft.com/office/drawing/2014/main" id="{37DBE896-9FB1-4020-9BA7-980AD9DCE36D}"/>
                  </a:ext>
                </a:extLst>
              </p:cNvPr>
              <p:cNvSpPr>
                <a:spLocks/>
              </p:cNvSpPr>
              <p:nvPr/>
            </p:nvSpPr>
            <p:spPr bwMode="auto">
              <a:xfrm>
                <a:off x="3440113" y="768350"/>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116">
                <a:extLst>
                  <a:ext uri="{FF2B5EF4-FFF2-40B4-BE49-F238E27FC236}">
                    <a16:creationId xmlns:a16="http://schemas.microsoft.com/office/drawing/2014/main" id="{E554943A-A80C-491C-AF84-1AE0150F7773}"/>
                  </a:ext>
                </a:extLst>
              </p:cNvPr>
              <p:cNvSpPr>
                <a:spLocks/>
              </p:cNvSpPr>
              <p:nvPr/>
            </p:nvSpPr>
            <p:spPr bwMode="auto">
              <a:xfrm>
                <a:off x="3440113" y="768350"/>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Rectangle 117">
                <a:extLst>
                  <a:ext uri="{FF2B5EF4-FFF2-40B4-BE49-F238E27FC236}">
                    <a16:creationId xmlns:a16="http://schemas.microsoft.com/office/drawing/2014/main" id="{4F752A29-D806-435C-A722-E3C1B7A97F4E}"/>
                  </a:ext>
                </a:extLst>
              </p:cNvPr>
              <p:cNvSpPr>
                <a:spLocks noChangeArrowheads="1"/>
              </p:cNvSpPr>
              <p:nvPr/>
            </p:nvSpPr>
            <p:spPr bwMode="auto">
              <a:xfrm>
                <a:off x="3427413"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118">
                <a:extLst>
                  <a:ext uri="{FF2B5EF4-FFF2-40B4-BE49-F238E27FC236}">
                    <a16:creationId xmlns:a16="http://schemas.microsoft.com/office/drawing/2014/main" id="{B7503B76-537B-469E-90A0-3686E23DE7E2}"/>
                  </a:ext>
                </a:extLst>
              </p:cNvPr>
              <p:cNvSpPr>
                <a:spLocks/>
              </p:cNvSpPr>
              <p:nvPr/>
            </p:nvSpPr>
            <p:spPr bwMode="auto">
              <a:xfrm>
                <a:off x="3260725" y="768350"/>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119">
                <a:extLst>
                  <a:ext uri="{FF2B5EF4-FFF2-40B4-BE49-F238E27FC236}">
                    <a16:creationId xmlns:a16="http://schemas.microsoft.com/office/drawing/2014/main" id="{0BD2FEAD-B2A2-455F-8D6A-D00666B17C86}"/>
                  </a:ext>
                </a:extLst>
              </p:cNvPr>
              <p:cNvSpPr>
                <a:spLocks/>
              </p:cNvSpPr>
              <p:nvPr/>
            </p:nvSpPr>
            <p:spPr bwMode="auto">
              <a:xfrm>
                <a:off x="3260725" y="768350"/>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Rectangle 120">
                <a:extLst>
                  <a:ext uri="{FF2B5EF4-FFF2-40B4-BE49-F238E27FC236}">
                    <a16:creationId xmlns:a16="http://schemas.microsoft.com/office/drawing/2014/main" id="{2D506871-6552-4D38-8048-4E0DCC0A9177}"/>
                  </a:ext>
                </a:extLst>
              </p:cNvPr>
              <p:cNvSpPr>
                <a:spLocks noChangeArrowheads="1"/>
              </p:cNvSpPr>
              <p:nvPr/>
            </p:nvSpPr>
            <p:spPr bwMode="auto">
              <a:xfrm>
                <a:off x="3251200"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121">
                <a:extLst>
                  <a:ext uri="{FF2B5EF4-FFF2-40B4-BE49-F238E27FC236}">
                    <a16:creationId xmlns:a16="http://schemas.microsoft.com/office/drawing/2014/main" id="{ADB5DDDC-D6CA-47BE-B26C-522851EFC211}"/>
                  </a:ext>
                </a:extLst>
              </p:cNvPr>
              <p:cNvSpPr>
                <a:spLocks/>
              </p:cNvSpPr>
              <p:nvPr/>
            </p:nvSpPr>
            <p:spPr bwMode="auto">
              <a:xfrm>
                <a:off x="3086100" y="768350"/>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122">
                <a:extLst>
                  <a:ext uri="{FF2B5EF4-FFF2-40B4-BE49-F238E27FC236}">
                    <a16:creationId xmlns:a16="http://schemas.microsoft.com/office/drawing/2014/main" id="{5A2F3165-E2C0-432D-B440-B47652ACE316}"/>
                  </a:ext>
                </a:extLst>
              </p:cNvPr>
              <p:cNvSpPr>
                <a:spLocks/>
              </p:cNvSpPr>
              <p:nvPr/>
            </p:nvSpPr>
            <p:spPr bwMode="auto">
              <a:xfrm>
                <a:off x="3086100" y="768350"/>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Rectangle 124">
                <a:extLst>
                  <a:ext uri="{FF2B5EF4-FFF2-40B4-BE49-F238E27FC236}">
                    <a16:creationId xmlns:a16="http://schemas.microsoft.com/office/drawing/2014/main" id="{BD1C565C-0A85-44A7-BFF4-E9FB88E8EDBB}"/>
                  </a:ext>
                </a:extLst>
              </p:cNvPr>
              <p:cNvSpPr>
                <a:spLocks noChangeArrowheads="1"/>
              </p:cNvSpPr>
              <p:nvPr/>
            </p:nvSpPr>
            <p:spPr bwMode="auto">
              <a:xfrm>
                <a:off x="3175" y="695325"/>
                <a:ext cx="206375" cy="676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125">
                <a:extLst>
                  <a:ext uri="{FF2B5EF4-FFF2-40B4-BE49-F238E27FC236}">
                    <a16:creationId xmlns:a16="http://schemas.microsoft.com/office/drawing/2014/main" id="{18C695A9-513F-4753-8A4F-08A4F38548D3}"/>
                  </a:ext>
                </a:extLst>
              </p:cNvPr>
              <p:cNvSpPr>
                <a:spLocks/>
              </p:cNvSpPr>
              <p:nvPr/>
            </p:nvSpPr>
            <p:spPr bwMode="auto">
              <a:xfrm>
                <a:off x="752475" y="4430713"/>
                <a:ext cx="1154113" cy="20796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8" name="Group 267">
              <a:extLst>
                <a:ext uri="{FF2B5EF4-FFF2-40B4-BE49-F238E27FC236}">
                  <a16:creationId xmlns:a16="http://schemas.microsoft.com/office/drawing/2014/main" id="{B04732DA-0270-4CE1-B450-FABFF749E060}"/>
                </a:ext>
              </a:extLst>
            </p:cNvPr>
            <p:cNvGrpSpPr/>
            <p:nvPr/>
          </p:nvGrpSpPr>
          <p:grpSpPr>
            <a:xfrm>
              <a:off x="4250672" y="757181"/>
              <a:ext cx="1103077" cy="4067578"/>
              <a:chOff x="9604638" y="-3280047"/>
              <a:chExt cx="1600255" cy="5900911"/>
            </a:xfrm>
            <a:grpFill/>
          </p:grpSpPr>
          <p:grpSp>
            <p:nvGrpSpPr>
              <p:cNvPr id="269" name="Group 268">
                <a:extLst>
                  <a:ext uri="{FF2B5EF4-FFF2-40B4-BE49-F238E27FC236}">
                    <a16:creationId xmlns:a16="http://schemas.microsoft.com/office/drawing/2014/main" id="{086081C0-F417-455B-8A6A-09AF13517365}"/>
                  </a:ext>
                </a:extLst>
              </p:cNvPr>
              <p:cNvGrpSpPr/>
              <p:nvPr/>
            </p:nvGrpSpPr>
            <p:grpSpPr>
              <a:xfrm>
                <a:off x="10090815" y="-3280047"/>
                <a:ext cx="455613" cy="4540251"/>
                <a:chOff x="2149974" y="-3713177"/>
                <a:chExt cx="455613" cy="4540251"/>
              </a:xfrm>
              <a:grpFill/>
            </p:grpSpPr>
            <p:sp>
              <p:nvSpPr>
                <p:cNvPr id="277" name="Freeform 6">
                  <a:extLst>
                    <a:ext uri="{FF2B5EF4-FFF2-40B4-BE49-F238E27FC236}">
                      <a16:creationId xmlns:a16="http://schemas.microsoft.com/office/drawing/2014/main" id="{98B7F349-D70E-435E-A2EA-76E10D827110}"/>
                    </a:ext>
                  </a:extLst>
                </p:cNvPr>
                <p:cNvSpPr>
                  <a:spLocks/>
                </p:cNvSpPr>
                <p:nvPr/>
              </p:nvSpPr>
              <p:spPr bwMode="auto">
                <a:xfrm>
                  <a:off x="2149974" y="-3713177"/>
                  <a:ext cx="377825" cy="3998913"/>
                </a:xfrm>
                <a:custGeom>
                  <a:avLst/>
                  <a:gdLst>
                    <a:gd name="T0" fmla="*/ 203 w 238"/>
                    <a:gd name="T1" fmla="*/ 38 h 2519"/>
                    <a:gd name="T2" fmla="*/ 193 w 238"/>
                    <a:gd name="T3" fmla="*/ 2487 h 2519"/>
                    <a:gd name="T4" fmla="*/ 111 w 238"/>
                    <a:gd name="T5" fmla="*/ 2487 h 2519"/>
                    <a:gd name="T6" fmla="*/ 35 w 238"/>
                    <a:gd name="T7" fmla="*/ 6 h 2519"/>
                    <a:gd name="T8" fmla="*/ 0 w 238"/>
                    <a:gd name="T9" fmla="*/ 0 h 2519"/>
                    <a:gd name="T10" fmla="*/ 76 w 238"/>
                    <a:gd name="T11" fmla="*/ 2503 h 2519"/>
                    <a:gd name="T12" fmla="*/ 76 w 238"/>
                    <a:gd name="T13" fmla="*/ 2519 h 2519"/>
                    <a:gd name="T14" fmla="*/ 225 w 238"/>
                    <a:gd name="T15" fmla="*/ 2519 h 2519"/>
                    <a:gd name="T16" fmla="*/ 238 w 238"/>
                    <a:gd name="T17" fmla="*/ 38 h 2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2519">
                      <a:moveTo>
                        <a:pt x="203" y="38"/>
                      </a:moveTo>
                      <a:lnTo>
                        <a:pt x="193" y="2487"/>
                      </a:lnTo>
                      <a:lnTo>
                        <a:pt x="111" y="2487"/>
                      </a:lnTo>
                      <a:lnTo>
                        <a:pt x="35" y="6"/>
                      </a:lnTo>
                      <a:lnTo>
                        <a:pt x="0" y="0"/>
                      </a:lnTo>
                      <a:lnTo>
                        <a:pt x="76" y="2503"/>
                      </a:lnTo>
                      <a:lnTo>
                        <a:pt x="76" y="2519"/>
                      </a:lnTo>
                      <a:lnTo>
                        <a:pt x="225" y="2519"/>
                      </a:lnTo>
                      <a:lnTo>
                        <a:pt x="238" y="38"/>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8" name="Freeform 7">
                  <a:extLst>
                    <a:ext uri="{FF2B5EF4-FFF2-40B4-BE49-F238E27FC236}">
                      <a16:creationId xmlns:a16="http://schemas.microsoft.com/office/drawing/2014/main" id="{9524C810-4F10-4D11-B304-E542B344FB29}"/>
                    </a:ext>
                  </a:extLst>
                </p:cNvPr>
                <p:cNvSpPr>
                  <a:spLocks/>
                </p:cNvSpPr>
                <p:nvPr/>
              </p:nvSpPr>
              <p:spPr bwMode="auto">
                <a:xfrm>
                  <a:off x="2299199" y="488936"/>
                  <a:ext cx="303213" cy="338138"/>
                </a:xfrm>
                <a:custGeom>
                  <a:avLst/>
                  <a:gdLst>
                    <a:gd name="T0" fmla="*/ 29 w 93"/>
                    <a:gd name="T1" fmla="*/ 2 h 106"/>
                    <a:gd name="T2" fmla="*/ 24 w 93"/>
                    <a:gd name="T3" fmla="*/ 2 h 106"/>
                    <a:gd name="T4" fmla="*/ 2 w 93"/>
                    <a:gd name="T5" fmla="*/ 51 h 106"/>
                    <a:gd name="T6" fmla="*/ 32 w 93"/>
                    <a:gd name="T7" fmla="*/ 100 h 106"/>
                    <a:gd name="T8" fmla="*/ 84 w 93"/>
                    <a:gd name="T9" fmla="*/ 86 h 106"/>
                    <a:gd name="T10" fmla="*/ 86 w 93"/>
                    <a:gd name="T11" fmla="*/ 46 h 106"/>
                    <a:gd name="T12" fmla="*/ 86 w 93"/>
                    <a:gd name="T13" fmla="*/ 43 h 106"/>
                    <a:gd name="T14" fmla="*/ 86 w 93"/>
                    <a:gd name="T15" fmla="*/ 40 h 106"/>
                    <a:gd name="T16" fmla="*/ 84 w 93"/>
                    <a:gd name="T17" fmla="*/ 31 h 106"/>
                    <a:gd name="T18" fmla="*/ 77 w 93"/>
                    <a:gd name="T19" fmla="*/ 32 h 106"/>
                    <a:gd name="T20" fmla="*/ 77 w 93"/>
                    <a:gd name="T21" fmla="*/ 39 h 106"/>
                    <a:gd name="T22" fmla="*/ 77 w 93"/>
                    <a:gd name="T23" fmla="*/ 42 h 106"/>
                    <a:gd name="T24" fmla="*/ 71 w 93"/>
                    <a:gd name="T25" fmla="*/ 65 h 106"/>
                    <a:gd name="T26" fmla="*/ 40 w 93"/>
                    <a:gd name="T27" fmla="*/ 63 h 106"/>
                    <a:gd name="T28" fmla="*/ 49 w 93"/>
                    <a:gd name="T29" fmla="*/ 27 h 106"/>
                    <a:gd name="T30" fmla="*/ 49 w 93"/>
                    <a:gd name="T31" fmla="*/ 23 h 106"/>
                    <a:gd name="T32" fmla="*/ 29 w 93"/>
                    <a:gd name="T33" fmla="*/ 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106">
                      <a:moveTo>
                        <a:pt x="29" y="2"/>
                      </a:moveTo>
                      <a:cubicBezTo>
                        <a:pt x="28" y="0"/>
                        <a:pt x="25" y="0"/>
                        <a:pt x="24" y="2"/>
                      </a:cubicBezTo>
                      <a:cubicBezTo>
                        <a:pt x="18" y="10"/>
                        <a:pt x="4" y="30"/>
                        <a:pt x="2" y="51"/>
                      </a:cubicBezTo>
                      <a:cubicBezTo>
                        <a:pt x="0" y="71"/>
                        <a:pt x="10" y="93"/>
                        <a:pt x="32" y="100"/>
                      </a:cubicBezTo>
                      <a:cubicBezTo>
                        <a:pt x="51" y="106"/>
                        <a:pt x="76" y="101"/>
                        <a:pt x="84" y="86"/>
                      </a:cubicBezTo>
                      <a:cubicBezTo>
                        <a:pt x="93" y="69"/>
                        <a:pt x="87" y="52"/>
                        <a:pt x="86" y="46"/>
                      </a:cubicBezTo>
                      <a:cubicBezTo>
                        <a:pt x="86" y="45"/>
                        <a:pt x="86" y="44"/>
                        <a:pt x="86" y="43"/>
                      </a:cubicBezTo>
                      <a:cubicBezTo>
                        <a:pt x="86" y="42"/>
                        <a:pt x="86" y="41"/>
                        <a:pt x="86" y="40"/>
                      </a:cubicBezTo>
                      <a:cubicBezTo>
                        <a:pt x="85" y="38"/>
                        <a:pt x="85" y="34"/>
                        <a:pt x="84" y="31"/>
                      </a:cubicBezTo>
                      <a:cubicBezTo>
                        <a:pt x="83" y="27"/>
                        <a:pt x="77" y="28"/>
                        <a:pt x="77" y="32"/>
                      </a:cubicBezTo>
                      <a:cubicBezTo>
                        <a:pt x="77" y="35"/>
                        <a:pt x="77" y="38"/>
                        <a:pt x="77" y="39"/>
                      </a:cubicBezTo>
                      <a:cubicBezTo>
                        <a:pt x="77" y="40"/>
                        <a:pt x="77" y="41"/>
                        <a:pt x="77" y="42"/>
                      </a:cubicBezTo>
                      <a:cubicBezTo>
                        <a:pt x="76" y="50"/>
                        <a:pt x="74" y="60"/>
                        <a:pt x="71" y="65"/>
                      </a:cubicBezTo>
                      <a:cubicBezTo>
                        <a:pt x="65" y="75"/>
                        <a:pt x="44" y="74"/>
                        <a:pt x="40" y="63"/>
                      </a:cubicBezTo>
                      <a:cubicBezTo>
                        <a:pt x="36" y="52"/>
                        <a:pt x="45" y="34"/>
                        <a:pt x="49" y="27"/>
                      </a:cubicBezTo>
                      <a:cubicBezTo>
                        <a:pt x="50" y="26"/>
                        <a:pt x="50" y="24"/>
                        <a:pt x="49" y="23"/>
                      </a:cubicBezTo>
                      <a:lnTo>
                        <a:pt x="29"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8">
                  <a:extLst>
                    <a:ext uri="{FF2B5EF4-FFF2-40B4-BE49-F238E27FC236}">
                      <a16:creationId xmlns:a16="http://schemas.microsoft.com/office/drawing/2014/main" id="{1108A54F-D042-4D72-8E77-F99FADBE7F80}"/>
                    </a:ext>
                  </a:extLst>
                </p:cNvPr>
                <p:cNvSpPr>
                  <a:spLocks/>
                </p:cNvSpPr>
                <p:nvPr/>
              </p:nvSpPr>
              <p:spPr bwMode="auto">
                <a:xfrm>
                  <a:off x="2181724" y="101586"/>
                  <a:ext cx="423863" cy="490538"/>
                </a:xfrm>
                <a:custGeom>
                  <a:avLst/>
                  <a:gdLst>
                    <a:gd name="T0" fmla="*/ 114 w 130"/>
                    <a:gd name="T1" fmla="*/ 11 h 154"/>
                    <a:gd name="T2" fmla="*/ 91 w 130"/>
                    <a:gd name="T3" fmla="*/ 0 h 154"/>
                    <a:gd name="T4" fmla="*/ 65 w 130"/>
                    <a:gd name="T5" fmla="*/ 0 h 154"/>
                    <a:gd name="T6" fmla="*/ 39 w 130"/>
                    <a:gd name="T7" fmla="*/ 0 h 154"/>
                    <a:gd name="T8" fmla="*/ 16 w 130"/>
                    <a:gd name="T9" fmla="*/ 11 h 154"/>
                    <a:gd name="T10" fmla="*/ 8 w 130"/>
                    <a:gd name="T11" fmla="*/ 20 h 154"/>
                    <a:gd name="T12" fmla="*/ 0 w 130"/>
                    <a:gd name="T13" fmla="*/ 40 h 154"/>
                    <a:gd name="T14" fmla="*/ 0 w 130"/>
                    <a:gd name="T15" fmla="*/ 79 h 154"/>
                    <a:gd name="T16" fmla="*/ 6 w 130"/>
                    <a:gd name="T17" fmla="*/ 97 h 154"/>
                    <a:gd name="T18" fmla="*/ 37 w 130"/>
                    <a:gd name="T19" fmla="*/ 141 h 154"/>
                    <a:gd name="T20" fmla="*/ 62 w 130"/>
                    <a:gd name="T21" fmla="*/ 154 h 154"/>
                    <a:gd name="T22" fmla="*/ 65 w 130"/>
                    <a:gd name="T23" fmla="*/ 154 h 154"/>
                    <a:gd name="T24" fmla="*/ 68 w 130"/>
                    <a:gd name="T25" fmla="*/ 154 h 154"/>
                    <a:gd name="T26" fmla="*/ 93 w 130"/>
                    <a:gd name="T27" fmla="*/ 141 h 154"/>
                    <a:gd name="T28" fmla="*/ 124 w 130"/>
                    <a:gd name="T29" fmla="*/ 97 h 154"/>
                    <a:gd name="T30" fmla="*/ 130 w 130"/>
                    <a:gd name="T31" fmla="*/ 79 h 154"/>
                    <a:gd name="T32" fmla="*/ 130 w 130"/>
                    <a:gd name="T33" fmla="*/ 40 h 154"/>
                    <a:gd name="T34" fmla="*/ 122 w 130"/>
                    <a:gd name="T35" fmla="*/ 20 h 154"/>
                    <a:gd name="T36" fmla="*/ 114 w 130"/>
                    <a:gd name="T37" fmla="*/ 1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154">
                      <a:moveTo>
                        <a:pt x="114" y="11"/>
                      </a:moveTo>
                      <a:cubicBezTo>
                        <a:pt x="108" y="4"/>
                        <a:pt x="100" y="0"/>
                        <a:pt x="91" y="0"/>
                      </a:cubicBezTo>
                      <a:cubicBezTo>
                        <a:pt x="65" y="0"/>
                        <a:pt x="65" y="0"/>
                        <a:pt x="65" y="0"/>
                      </a:cubicBezTo>
                      <a:cubicBezTo>
                        <a:pt x="39" y="0"/>
                        <a:pt x="39" y="0"/>
                        <a:pt x="39" y="0"/>
                      </a:cubicBezTo>
                      <a:cubicBezTo>
                        <a:pt x="30" y="0"/>
                        <a:pt x="22" y="4"/>
                        <a:pt x="16" y="11"/>
                      </a:cubicBezTo>
                      <a:cubicBezTo>
                        <a:pt x="8" y="20"/>
                        <a:pt x="8" y="20"/>
                        <a:pt x="8" y="20"/>
                      </a:cubicBezTo>
                      <a:cubicBezTo>
                        <a:pt x="3" y="25"/>
                        <a:pt x="0" y="33"/>
                        <a:pt x="0" y="40"/>
                      </a:cubicBezTo>
                      <a:cubicBezTo>
                        <a:pt x="0" y="79"/>
                        <a:pt x="0" y="79"/>
                        <a:pt x="0" y="79"/>
                      </a:cubicBezTo>
                      <a:cubicBezTo>
                        <a:pt x="0" y="85"/>
                        <a:pt x="2" y="91"/>
                        <a:pt x="6" y="97"/>
                      </a:cubicBezTo>
                      <a:cubicBezTo>
                        <a:pt x="37" y="141"/>
                        <a:pt x="37" y="141"/>
                        <a:pt x="37" y="141"/>
                      </a:cubicBezTo>
                      <a:cubicBezTo>
                        <a:pt x="43" y="149"/>
                        <a:pt x="52" y="154"/>
                        <a:pt x="62" y="154"/>
                      </a:cubicBezTo>
                      <a:cubicBezTo>
                        <a:pt x="65" y="154"/>
                        <a:pt x="65" y="154"/>
                        <a:pt x="65" y="154"/>
                      </a:cubicBezTo>
                      <a:cubicBezTo>
                        <a:pt x="68" y="154"/>
                        <a:pt x="68" y="154"/>
                        <a:pt x="68" y="154"/>
                      </a:cubicBezTo>
                      <a:cubicBezTo>
                        <a:pt x="78" y="154"/>
                        <a:pt x="87" y="149"/>
                        <a:pt x="93" y="141"/>
                      </a:cubicBezTo>
                      <a:cubicBezTo>
                        <a:pt x="124" y="97"/>
                        <a:pt x="124" y="97"/>
                        <a:pt x="124" y="97"/>
                      </a:cubicBezTo>
                      <a:cubicBezTo>
                        <a:pt x="128" y="91"/>
                        <a:pt x="130" y="85"/>
                        <a:pt x="130" y="79"/>
                      </a:cubicBezTo>
                      <a:cubicBezTo>
                        <a:pt x="130" y="40"/>
                        <a:pt x="130" y="40"/>
                        <a:pt x="130" y="40"/>
                      </a:cubicBezTo>
                      <a:cubicBezTo>
                        <a:pt x="130" y="33"/>
                        <a:pt x="127" y="25"/>
                        <a:pt x="122" y="20"/>
                      </a:cubicBezTo>
                      <a:lnTo>
                        <a:pt x="114" y="1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70" name="Group 269">
                <a:extLst>
                  <a:ext uri="{FF2B5EF4-FFF2-40B4-BE49-F238E27FC236}">
                    <a16:creationId xmlns:a16="http://schemas.microsoft.com/office/drawing/2014/main" id="{0982A045-E3A7-4F26-A73B-C599DF4573CF}"/>
                  </a:ext>
                </a:extLst>
              </p:cNvPr>
              <p:cNvGrpSpPr/>
              <p:nvPr/>
            </p:nvGrpSpPr>
            <p:grpSpPr>
              <a:xfrm>
                <a:off x="9610110" y="1366348"/>
                <a:ext cx="1594783" cy="1254516"/>
                <a:chOff x="4501217" y="2328648"/>
                <a:chExt cx="736600" cy="579437"/>
              </a:xfrm>
              <a:grpFill/>
            </p:grpSpPr>
            <p:sp>
              <p:nvSpPr>
                <p:cNvPr id="274" name="Rectangle 105">
                  <a:extLst>
                    <a:ext uri="{FF2B5EF4-FFF2-40B4-BE49-F238E27FC236}">
                      <a16:creationId xmlns:a16="http://schemas.microsoft.com/office/drawing/2014/main" id="{AE5AA55D-83C3-4BF0-89F4-86416EC463B1}"/>
                    </a:ext>
                  </a:extLst>
                </p:cNvPr>
                <p:cNvSpPr>
                  <a:spLocks noChangeArrowheads="1"/>
                </p:cNvSpPr>
                <p:nvPr/>
              </p:nvSpPr>
              <p:spPr bwMode="auto">
                <a:xfrm>
                  <a:off x="4501217" y="2411198"/>
                  <a:ext cx="736600" cy="241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Rectangle 106">
                  <a:extLst>
                    <a:ext uri="{FF2B5EF4-FFF2-40B4-BE49-F238E27FC236}">
                      <a16:creationId xmlns:a16="http://schemas.microsoft.com/office/drawing/2014/main" id="{0BA4F1F9-A60F-4269-BE77-626D29D62135}"/>
                    </a:ext>
                  </a:extLst>
                </p:cNvPr>
                <p:cNvSpPr>
                  <a:spLocks noChangeArrowheads="1"/>
                </p:cNvSpPr>
                <p:nvPr/>
              </p:nvSpPr>
              <p:spPr bwMode="auto">
                <a:xfrm>
                  <a:off x="4772680" y="2328648"/>
                  <a:ext cx="187325"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Rectangle 123">
                  <a:extLst>
                    <a:ext uri="{FF2B5EF4-FFF2-40B4-BE49-F238E27FC236}">
                      <a16:creationId xmlns:a16="http://schemas.microsoft.com/office/drawing/2014/main" id="{6287C2E6-F979-4009-B1C7-74BA07D2068E}"/>
                    </a:ext>
                  </a:extLst>
                </p:cNvPr>
                <p:cNvSpPr>
                  <a:spLocks noChangeArrowheads="1"/>
                </p:cNvSpPr>
                <p:nvPr/>
              </p:nvSpPr>
              <p:spPr bwMode="auto">
                <a:xfrm>
                  <a:off x="4501217" y="2665198"/>
                  <a:ext cx="736600" cy="2428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71" name="Group 270">
                <a:extLst>
                  <a:ext uri="{FF2B5EF4-FFF2-40B4-BE49-F238E27FC236}">
                    <a16:creationId xmlns:a16="http://schemas.microsoft.com/office/drawing/2014/main" id="{6FB155C2-BD43-4F6A-B117-845EE1E07239}"/>
                  </a:ext>
                </a:extLst>
              </p:cNvPr>
              <p:cNvGrpSpPr/>
              <p:nvPr/>
            </p:nvGrpSpPr>
            <p:grpSpPr>
              <a:xfrm>
                <a:off x="9604638" y="1187749"/>
                <a:ext cx="1584213" cy="352460"/>
                <a:chOff x="9590893" y="872582"/>
                <a:chExt cx="1584213" cy="352460"/>
              </a:xfrm>
              <a:grpFill/>
            </p:grpSpPr>
            <p:cxnSp>
              <p:nvCxnSpPr>
                <p:cNvPr id="272" name="Straight Connector 271">
                  <a:extLst>
                    <a:ext uri="{FF2B5EF4-FFF2-40B4-BE49-F238E27FC236}">
                      <a16:creationId xmlns:a16="http://schemas.microsoft.com/office/drawing/2014/main" id="{F777CD27-112E-4DDB-89EC-FF68459BD768}"/>
                    </a:ext>
                  </a:extLst>
                </p:cNvPr>
                <p:cNvCxnSpPr>
                  <a:cxnSpLocks/>
                  <a:stCxn id="278" idx="3"/>
                </p:cNvCxnSpPr>
                <p:nvPr/>
              </p:nvCxnSpPr>
              <p:spPr>
                <a:xfrm flipH="1">
                  <a:off x="9590893" y="872582"/>
                  <a:ext cx="767126" cy="352460"/>
                </a:xfrm>
                <a:prstGeom prst="line">
                  <a:avLst/>
                </a:prstGeom>
                <a:grpFill/>
                <a:ln w="222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3832C1BE-8B71-4447-950C-60ADEBBAF196}"/>
                    </a:ext>
                  </a:extLst>
                </p:cNvPr>
                <p:cNvCxnSpPr>
                  <a:cxnSpLocks/>
                  <a:stCxn id="278" idx="3"/>
                </p:cNvCxnSpPr>
                <p:nvPr/>
              </p:nvCxnSpPr>
              <p:spPr>
                <a:xfrm>
                  <a:off x="10358019" y="872582"/>
                  <a:ext cx="817087" cy="352460"/>
                </a:xfrm>
                <a:prstGeom prst="line">
                  <a:avLst/>
                </a:prstGeom>
                <a:grpFill/>
                <a:ln w="222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302" name="Group 301">
            <a:extLst>
              <a:ext uri="{FF2B5EF4-FFF2-40B4-BE49-F238E27FC236}">
                <a16:creationId xmlns:a16="http://schemas.microsoft.com/office/drawing/2014/main" id="{F0BEC190-C20E-4BB3-ADFA-15B522B27CFD}"/>
              </a:ext>
            </a:extLst>
          </p:cNvPr>
          <p:cNvGrpSpPr/>
          <p:nvPr/>
        </p:nvGrpSpPr>
        <p:grpSpPr>
          <a:xfrm>
            <a:off x="-9866" y="5160764"/>
            <a:ext cx="1459951" cy="1698094"/>
            <a:chOff x="-1639876" y="-652843"/>
            <a:chExt cx="6993625" cy="7304435"/>
          </a:xfrm>
          <a:solidFill>
            <a:schemeClr val="bg1">
              <a:lumMod val="65000"/>
            </a:schemeClr>
          </a:solidFill>
        </p:grpSpPr>
        <p:grpSp>
          <p:nvGrpSpPr>
            <p:cNvPr id="303" name="Group 302">
              <a:extLst>
                <a:ext uri="{FF2B5EF4-FFF2-40B4-BE49-F238E27FC236}">
                  <a16:creationId xmlns:a16="http://schemas.microsoft.com/office/drawing/2014/main" id="{3FDD4D6E-3CCF-44B0-BD7F-6CCC710274A9}"/>
                </a:ext>
              </a:extLst>
            </p:cNvPr>
            <p:cNvGrpSpPr/>
            <p:nvPr/>
          </p:nvGrpSpPr>
          <p:grpSpPr>
            <a:xfrm>
              <a:off x="-1639876" y="-652843"/>
              <a:ext cx="6501724" cy="7304435"/>
              <a:chOff x="236538" y="1588"/>
              <a:chExt cx="4127500" cy="4637087"/>
            </a:xfrm>
            <a:grpFill/>
          </p:grpSpPr>
          <p:sp>
            <p:nvSpPr>
              <p:cNvPr id="316" name="Rectangle 5">
                <a:extLst>
                  <a:ext uri="{FF2B5EF4-FFF2-40B4-BE49-F238E27FC236}">
                    <a16:creationId xmlns:a16="http://schemas.microsoft.com/office/drawing/2014/main" id="{DA1FA44C-9AAC-4B7B-8818-2B423B71B2F5}"/>
                  </a:ext>
                </a:extLst>
              </p:cNvPr>
              <p:cNvSpPr>
                <a:spLocks noChangeArrowheads="1"/>
              </p:cNvSpPr>
              <p:nvPr/>
            </p:nvSpPr>
            <p:spPr bwMode="auto">
              <a:xfrm>
                <a:off x="1052512" y="3192461"/>
                <a:ext cx="98426"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Rectangle 6">
                <a:extLst>
                  <a:ext uri="{FF2B5EF4-FFF2-40B4-BE49-F238E27FC236}">
                    <a16:creationId xmlns:a16="http://schemas.microsoft.com/office/drawing/2014/main" id="{1ED0BBE1-0023-401E-BDAB-318F5B40589E}"/>
                  </a:ext>
                </a:extLst>
              </p:cNvPr>
              <p:cNvSpPr>
                <a:spLocks noChangeArrowheads="1"/>
              </p:cNvSpPr>
              <p:nvPr/>
            </p:nvSpPr>
            <p:spPr bwMode="auto">
              <a:xfrm>
                <a:off x="1450976" y="3094039"/>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Rectangle 7">
                <a:extLst>
                  <a:ext uri="{FF2B5EF4-FFF2-40B4-BE49-F238E27FC236}">
                    <a16:creationId xmlns:a16="http://schemas.microsoft.com/office/drawing/2014/main" id="{5B234982-BFD8-43CA-A26D-68B2B001D4C2}"/>
                  </a:ext>
                </a:extLst>
              </p:cNvPr>
              <p:cNvSpPr>
                <a:spLocks noChangeArrowheads="1"/>
              </p:cNvSpPr>
              <p:nvPr/>
            </p:nvSpPr>
            <p:spPr bwMode="auto">
              <a:xfrm>
                <a:off x="1147763" y="314801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8">
                <a:extLst>
                  <a:ext uri="{FF2B5EF4-FFF2-40B4-BE49-F238E27FC236}">
                    <a16:creationId xmlns:a16="http://schemas.microsoft.com/office/drawing/2014/main" id="{8F8E29B7-ED7C-4568-8C91-6E73D9FFCF04}"/>
                  </a:ext>
                </a:extLst>
              </p:cNvPr>
              <p:cNvSpPr>
                <a:spLocks/>
              </p:cNvSpPr>
              <p:nvPr/>
            </p:nvSpPr>
            <p:spPr bwMode="auto">
              <a:xfrm>
                <a:off x="1173163" y="317658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9">
                <a:extLst>
                  <a:ext uri="{FF2B5EF4-FFF2-40B4-BE49-F238E27FC236}">
                    <a16:creationId xmlns:a16="http://schemas.microsoft.com/office/drawing/2014/main" id="{849A67BB-380B-4221-8A85-7FD2E18BBAC1}"/>
                  </a:ext>
                </a:extLst>
              </p:cNvPr>
              <p:cNvSpPr>
                <a:spLocks/>
              </p:cNvSpPr>
              <p:nvPr/>
            </p:nvSpPr>
            <p:spPr bwMode="auto">
              <a:xfrm>
                <a:off x="1173163" y="317658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Rectangle 10">
                <a:extLst>
                  <a:ext uri="{FF2B5EF4-FFF2-40B4-BE49-F238E27FC236}">
                    <a16:creationId xmlns:a16="http://schemas.microsoft.com/office/drawing/2014/main" id="{7EA8B580-9778-42D6-A900-F9827BD0316F}"/>
                  </a:ext>
                </a:extLst>
              </p:cNvPr>
              <p:cNvSpPr>
                <a:spLocks noChangeArrowheads="1"/>
              </p:cNvSpPr>
              <p:nvPr/>
            </p:nvSpPr>
            <p:spPr bwMode="auto">
              <a:xfrm>
                <a:off x="1147763" y="34417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Freeform 11">
                <a:extLst>
                  <a:ext uri="{FF2B5EF4-FFF2-40B4-BE49-F238E27FC236}">
                    <a16:creationId xmlns:a16="http://schemas.microsoft.com/office/drawing/2014/main" id="{4036EC4A-B3CE-48DB-BEC4-AD8F5F6B8D20}"/>
                  </a:ext>
                </a:extLst>
              </p:cNvPr>
              <p:cNvSpPr>
                <a:spLocks/>
              </p:cNvSpPr>
              <p:nvPr/>
            </p:nvSpPr>
            <p:spPr bwMode="auto">
              <a:xfrm>
                <a:off x="1173163" y="347027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Freeform 12">
                <a:extLst>
                  <a:ext uri="{FF2B5EF4-FFF2-40B4-BE49-F238E27FC236}">
                    <a16:creationId xmlns:a16="http://schemas.microsoft.com/office/drawing/2014/main" id="{9A74C725-69D0-42A8-982C-8E8087865A25}"/>
                  </a:ext>
                </a:extLst>
              </p:cNvPr>
              <p:cNvSpPr>
                <a:spLocks/>
              </p:cNvSpPr>
              <p:nvPr/>
            </p:nvSpPr>
            <p:spPr bwMode="auto">
              <a:xfrm>
                <a:off x="1173163" y="347027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Rectangle 13">
                <a:extLst>
                  <a:ext uri="{FF2B5EF4-FFF2-40B4-BE49-F238E27FC236}">
                    <a16:creationId xmlns:a16="http://schemas.microsoft.com/office/drawing/2014/main" id="{AFE45A55-66C3-448F-9934-0881B5479570}"/>
                  </a:ext>
                </a:extLst>
              </p:cNvPr>
              <p:cNvSpPr>
                <a:spLocks noChangeArrowheads="1"/>
              </p:cNvSpPr>
              <p:nvPr/>
            </p:nvSpPr>
            <p:spPr bwMode="auto">
              <a:xfrm>
                <a:off x="1147763" y="37338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Freeform 14">
                <a:extLst>
                  <a:ext uri="{FF2B5EF4-FFF2-40B4-BE49-F238E27FC236}">
                    <a16:creationId xmlns:a16="http://schemas.microsoft.com/office/drawing/2014/main" id="{621E3437-FA65-414F-908C-2DAE34F1F82E}"/>
                  </a:ext>
                </a:extLst>
              </p:cNvPr>
              <p:cNvSpPr>
                <a:spLocks/>
              </p:cNvSpPr>
              <p:nvPr/>
            </p:nvSpPr>
            <p:spPr bwMode="auto">
              <a:xfrm>
                <a:off x="1173163" y="376237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Freeform 15">
                <a:extLst>
                  <a:ext uri="{FF2B5EF4-FFF2-40B4-BE49-F238E27FC236}">
                    <a16:creationId xmlns:a16="http://schemas.microsoft.com/office/drawing/2014/main" id="{373B22EC-8F30-4C21-8B5B-7A6034C7B527}"/>
                  </a:ext>
                </a:extLst>
              </p:cNvPr>
              <p:cNvSpPr>
                <a:spLocks/>
              </p:cNvSpPr>
              <p:nvPr/>
            </p:nvSpPr>
            <p:spPr bwMode="auto">
              <a:xfrm>
                <a:off x="1173163" y="376237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Rectangle 16">
                <a:extLst>
                  <a:ext uri="{FF2B5EF4-FFF2-40B4-BE49-F238E27FC236}">
                    <a16:creationId xmlns:a16="http://schemas.microsoft.com/office/drawing/2014/main" id="{6FC5671F-DF37-4061-BECA-DE5A9A9D751F}"/>
                  </a:ext>
                </a:extLst>
              </p:cNvPr>
              <p:cNvSpPr>
                <a:spLocks noChangeArrowheads="1"/>
              </p:cNvSpPr>
              <p:nvPr/>
            </p:nvSpPr>
            <p:spPr bwMode="auto">
              <a:xfrm>
                <a:off x="1147763" y="402748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Freeform 17">
                <a:extLst>
                  <a:ext uri="{FF2B5EF4-FFF2-40B4-BE49-F238E27FC236}">
                    <a16:creationId xmlns:a16="http://schemas.microsoft.com/office/drawing/2014/main" id="{E46CC15E-E83E-43FB-950C-85FCFE6C063F}"/>
                  </a:ext>
                </a:extLst>
              </p:cNvPr>
              <p:cNvSpPr>
                <a:spLocks/>
              </p:cNvSpPr>
              <p:nvPr/>
            </p:nvSpPr>
            <p:spPr bwMode="auto">
              <a:xfrm>
                <a:off x="1173163" y="405606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Freeform 18">
                <a:extLst>
                  <a:ext uri="{FF2B5EF4-FFF2-40B4-BE49-F238E27FC236}">
                    <a16:creationId xmlns:a16="http://schemas.microsoft.com/office/drawing/2014/main" id="{0B524A5E-09C2-4216-9586-2DCAA070AB1E}"/>
                  </a:ext>
                </a:extLst>
              </p:cNvPr>
              <p:cNvSpPr>
                <a:spLocks/>
              </p:cNvSpPr>
              <p:nvPr/>
            </p:nvSpPr>
            <p:spPr bwMode="auto">
              <a:xfrm>
                <a:off x="1173163" y="405606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Rectangle 19">
                <a:extLst>
                  <a:ext uri="{FF2B5EF4-FFF2-40B4-BE49-F238E27FC236}">
                    <a16:creationId xmlns:a16="http://schemas.microsoft.com/office/drawing/2014/main" id="{340A137C-3D0F-48AF-A0CE-3B89F3EB3D27}"/>
                  </a:ext>
                </a:extLst>
              </p:cNvPr>
              <p:cNvSpPr>
                <a:spLocks noChangeArrowheads="1"/>
              </p:cNvSpPr>
              <p:nvPr/>
            </p:nvSpPr>
            <p:spPr bwMode="auto">
              <a:xfrm>
                <a:off x="1106488" y="1897063"/>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Rectangle 20">
                <a:extLst>
                  <a:ext uri="{FF2B5EF4-FFF2-40B4-BE49-F238E27FC236}">
                    <a16:creationId xmlns:a16="http://schemas.microsoft.com/office/drawing/2014/main" id="{F5DF3788-F04C-4D35-AF87-22E40CC7AD78}"/>
                  </a:ext>
                </a:extLst>
              </p:cNvPr>
              <p:cNvSpPr>
                <a:spLocks noChangeArrowheads="1"/>
              </p:cNvSpPr>
              <p:nvPr/>
            </p:nvSpPr>
            <p:spPr bwMode="auto">
              <a:xfrm>
                <a:off x="1450975" y="1897063"/>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Rectangle 21">
                <a:extLst>
                  <a:ext uri="{FF2B5EF4-FFF2-40B4-BE49-F238E27FC236}">
                    <a16:creationId xmlns:a16="http://schemas.microsoft.com/office/drawing/2014/main" id="{44FC39DD-85F9-4729-A229-1A12AA06E7C5}"/>
                  </a:ext>
                </a:extLst>
              </p:cNvPr>
              <p:cNvSpPr>
                <a:spLocks noChangeArrowheads="1"/>
              </p:cNvSpPr>
              <p:nvPr/>
            </p:nvSpPr>
            <p:spPr bwMode="auto">
              <a:xfrm>
                <a:off x="1147763" y="18970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Freeform 22">
                <a:extLst>
                  <a:ext uri="{FF2B5EF4-FFF2-40B4-BE49-F238E27FC236}">
                    <a16:creationId xmlns:a16="http://schemas.microsoft.com/office/drawing/2014/main" id="{1F49AA49-A230-4095-BA9F-1EB515D6AE2E}"/>
                  </a:ext>
                </a:extLst>
              </p:cNvPr>
              <p:cNvSpPr>
                <a:spLocks/>
              </p:cNvSpPr>
              <p:nvPr/>
            </p:nvSpPr>
            <p:spPr bwMode="auto">
              <a:xfrm>
                <a:off x="1173163" y="1925638"/>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Freeform 23">
                <a:extLst>
                  <a:ext uri="{FF2B5EF4-FFF2-40B4-BE49-F238E27FC236}">
                    <a16:creationId xmlns:a16="http://schemas.microsoft.com/office/drawing/2014/main" id="{BC0E5F8E-47DF-44AC-A6B5-52982B2BF016}"/>
                  </a:ext>
                </a:extLst>
              </p:cNvPr>
              <p:cNvSpPr>
                <a:spLocks/>
              </p:cNvSpPr>
              <p:nvPr/>
            </p:nvSpPr>
            <p:spPr bwMode="auto">
              <a:xfrm>
                <a:off x="1173163" y="1925638"/>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Rectangle 24">
                <a:extLst>
                  <a:ext uri="{FF2B5EF4-FFF2-40B4-BE49-F238E27FC236}">
                    <a16:creationId xmlns:a16="http://schemas.microsoft.com/office/drawing/2014/main" id="{4F025E10-7973-42B3-B70B-FB7DC1AE117D}"/>
                  </a:ext>
                </a:extLst>
              </p:cNvPr>
              <p:cNvSpPr>
                <a:spLocks noChangeArrowheads="1"/>
              </p:cNvSpPr>
              <p:nvPr/>
            </p:nvSpPr>
            <p:spPr bwMode="auto">
              <a:xfrm>
                <a:off x="1147763" y="21891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Freeform 25">
                <a:extLst>
                  <a:ext uri="{FF2B5EF4-FFF2-40B4-BE49-F238E27FC236}">
                    <a16:creationId xmlns:a16="http://schemas.microsoft.com/office/drawing/2014/main" id="{C203A11E-4F92-415A-87B6-242C0A81A796}"/>
                  </a:ext>
                </a:extLst>
              </p:cNvPr>
              <p:cNvSpPr>
                <a:spLocks/>
              </p:cNvSpPr>
              <p:nvPr/>
            </p:nvSpPr>
            <p:spPr bwMode="auto">
              <a:xfrm>
                <a:off x="1173163" y="221773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Freeform 26">
                <a:extLst>
                  <a:ext uri="{FF2B5EF4-FFF2-40B4-BE49-F238E27FC236}">
                    <a16:creationId xmlns:a16="http://schemas.microsoft.com/office/drawing/2014/main" id="{B1F95772-84D5-4257-853D-C1125BBA0662}"/>
                  </a:ext>
                </a:extLst>
              </p:cNvPr>
              <p:cNvSpPr>
                <a:spLocks/>
              </p:cNvSpPr>
              <p:nvPr/>
            </p:nvSpPr>
            <p:spPr bwMode="auto">
              <a:xfrm>
                <a:off x="1173163" y="221773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Rectangle 27">
                <a:extLst>
                  <a:ext uri="{FF2B5EF4-FFF2-40B4-BE49-F238E27FC236}">
                    <a16:creationId xmlns:a16="http://schemas.microsoft.com/office/drawing/2014/main" id="{9131CFFA-23FB-4D77-89C8-B59A266A5872}"/>
                  </a:ext>
                </a:extLst>
              </p:cNvPr>
              <p:cNvSpPr>
                <a:spLocks noChangeArrowheads="1"/>
              </p:cNvSpPr>
              <p:nvPr/>
            </p:nvSpPr>
            <p:spPr bwMode="auto">
              <a:xfrm>
                <a:off x="1147763" y="24828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Freeform 28">
                <a:extLst>
                  <a:ext uri="{FF2B5EF4-FFF2-40B4-BE49-F238E27FC236}">
                    <a16:creationId xmlns:a16="http://schemas.microsoft.com/office/drawing/2014/main" id="{53E81E7D-86BB-4A8F-A6D2-EF2DCC41C7CD}"/>
                  </a:ext>
                </a:extLst>
              </p:cNvPr>
              <p:cNvSpPr>
                <a:spLocks/>
              </p:cNvSpPr>
              <p:nvPr/>
            </p:nvSpPr>
            <p:spPr bwMode="auto">
              <a:xfrm>
                <a:off x="1173163" y="251142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Freeform 29">
                <a:extLst>
                  <a:ext uri="{FF2B5EF4-FFF2-40B4-BE49-F238E27FC236}">
                    <a16:creationId xmlns:a16="http://schemas.microsoft.com/office/drawing/2014/main" id="{C89CA28D-3BA4-4681-8A26-44CAE55F3B88}"/>
                  </a:ext>
                </a:extLst>
              </p:cNvPr>
              <p:cNvSpPr>
                <a:spLocks/>
              </p:cNvSpPr>
              <p:nvPr/>
            </p:nvSpPr>
            <p:spPr bwMode="auto">
              <a:xfrm>
                <a:off x="1173163" y="251142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Rectangle 30">
                <a:extLst>
                  <a:ext uri="{FF2B5EF4-FFF2-40B4-BE49-F238E27FC236}">
                    <a16:creationId xmlns:a16="http://schemas.microsoft.com/office/drawing/2014/main" id="{DB2EFB29-FD47-444B-811B-FAF3284089DC}"/>
                  </a:ext>
                </a:extLst>
              </p:cNvPr>
              <p:cNvSpPr>
                <a:spLocks noChangeArrowheads="1"/>
              </p:cNvSpPr>
              <p:nvPr/>
            </p:nvSpPr>
            <p:spPr bwMode="auto">
              <a:xfrm>
                <a:off x="1147763" y="27749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Freeform 31">
                <a:extLst>
                  <a:ext uri="{FF2B5EF4-FFF2-40B4-BE49-F238E27FC236}">
                    <a16:creationId xmlns:a16="http://schemas.microsoft.com/office/drawing/2014/main" id="{C17A7B16-00C7-48A5-8F36-8E68D52F3835}"/>
                  </a:ext>
                </a:extLst>
              </p:cNvPr>
              <p:cNvSpPr>
                <a:spLocks/>
              </p:cNvSpPr>
              <p:nvPr/>
            </p:nvSpPr>
            <p:spPr bwMode="auto">
              <a:xfrm>
                <a:off x="1173163" y="280352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Freeform 32">
                <a:extLst>
                  <a:ext uri="{FF2B5EF4-FFF2-40B4-BE49-F238E27FC236}">
                    <a16:creationId xmlns:a16="http://schemas.microsoft.com/office/drawing/2014/main" id="{E1EA9A96-6295-4ABB-B4C1-B879035FF1AE}"/>
                  </a:ext>
                </a:extLst>
              </p:cNvPr>
              <p:cNvSpPr>
                <a:spLocks/>
              </p:cNvSpPr>
              <p:nvPr/>
            </p:nvSpPr>
            <p:spPr bwMode="auto">
              <a:xfrm>
                <a:off x="1173163" y="280352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Rectangle 33">
                <a:extLst>
                  <a:ext uri="{FF2B5EF4-FFF2-40B4-BE49-F238E27FC236}">
                    <a16:creationId xmlns:a16="http://schemas.microsoft.com/office/drawing/2014/main" id="{9DEC9083-1F4D-4A2B-A5A4-D22D00DAEC1B}"/>
                  </a:ext>
                </a:extLst>
              </p:cNvPr>
              <p:cNvSpPr>
                <a:spLocks noChangeArrowheads="1"/>
              </p:cNvSpPr>
              <p:nvPr/>
            </p:nvSpPr>
            <p:spPr bwMode="auto">
              <a:xfrm>
                <a:off x="1179513" y="919163"/>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Rectangle 34">
                <a:extLst>
                  <a:ext uri="{FF2B5EF4-FFF2-40B4-BE49-F238E27FC236}">
                    <a16:creationId xmlns:a16="http://schemas.microsoft.com/office/drawing/2014/main" id="{1349C56B-2ACC-4FF7-8A85-27FA7ED3564D}"/>
                  </a:ext>
                </a:extLst>
              </p:cNvPr>
              <p:cNvSpPr>
                <a:spLocks noChangeArrowheads="1"/>
              </p:cNvSpPr>
              <p:nvPr/>
            </p:nvSpPr>
            <p:spPr bwMode="auto">
              <a:xfrm>
                <a:off x="1412875" y="919163"/>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Rectangle 35">
                <a:extLst>
                  <a:ext uri="{FF2B5EF4-FFF2-40B4-BE49-F238E27FC236}">
                    <a16:creationId xmlns:a16="http://schemas.microsoft.com/office/drawing/2014/main" id="{A1AEF757-2215-4439-B2E2-20ABA2CC70DD}"/>
                  </a:ext>
                </a:extLst>
              </p:cNvPr>
              <p:cNvSpPr>
                <a:spLocks noChangeArrowheads="1"/>
              </p:cNvSpPr>
              <p:nvPr/>
            </p:nvSpPr>
            <p:spPr bwMode="auto">
              <a:xfrm>
                <a:off x="1179513" y="91598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Freeform 36">
                <a:extLst>
                  <a:ext uri="{FF2B5EF4-FFF2-40B4-BE49-F238E27FC236}">
                    <a16:creationId xmlns:a16="http://schemas.microsoft.com/office/drawing/2014/main" id="{C3C7DC2B-EBEA-46F2-BFB5-3EB1E05A8320}"/>
                  </a:ext>
                </a:extLst>
              </p:cNvPr>
              <p:cNvSpPr>
                <a:spLocks/>
              </p:cNvSpPr>
              <p:nvPr/>
            </p:nvSpPr>
            <p:spPr bwMode="auto">
              <a:xfrm>
                <a:off x="1198563" y="938213"/>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Freeform 37">
                <a:extLst>
                  <a:ext uri="{FF2B5EF4-FFF2-40B4-BE49-F238E27FC236}">
                    <a16:creationId xmlns:a16="http://schemas.microsoft.com/office/drawing/2014/main" id="{AE62FD75-5886-4192-A51F-6E1D33708F6D}"/>
                  </a:ext>
                </a:extLst>
              </p:cNvPr>
              <p:cNvSpPr>
                <a:spLocks/>
              </p:cNvSpPr>
              <p:nvPr/>
            </p:nvSpPr>
            <p:spPr bwMode="auto">
              <a:xfrm>
                <a:off x="1198563" y="938213"/>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Rectangle 38">
                <a:extLst>
                  <a:ext uri="{FF2B5EF4-FFF2-40B4-BE49-F238E27FC236}">
                    <a16:creationId xmlns:a16="http://schemas.microsoft.com/office/drawing/2014/main" id="{0397838D-82E4-422B-A065-AA0EE39A6A4C}"/>
                  </a:ext>
                </a:extLst>
              </p:cNvPr>
              <p:cNvSpPr>
                <a:spLocks noChangeArrowheads="1"/>
              </p:cNvSpPr>
              <p:nvPr/>
            </p:nvSpPr>
            <p:spPr bwMode="auto">
              <a:xfrm>
                <a:off x="1179513" y="1141413"/>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Freeform 39">
                <a:extLst>
                  <a:ext uri="{FF2B5EF4-FFF2-40B4-BE49-F238E27FC236}">
                    <a16:creationId xmlns:a16="http://schemas.microsoft.com/office/drawing/2014/main" id="{1DD6AAED-2BEC-41B6-8934-A0870D985B26}"/>
                  </a:ext>
                </a:extLst>
              </p:cNvPr>
              <p:cNvSpPr>
                <a:spLocks/>
              </p:cNvSpPr>
              <p:nvPr/>
            </p:nvSpPr>
            <p:spPr bwMode="auto">
              <a:xfrm>
                <a:off x="1198563" y="116046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Freeform 40">
                <a:extLst>
                  <a:ext uri="{FF2B5EF4-FFF2-40B4-BE49-F238E27FC236}">
                    <a16:creationId xmlns:a16="http://schemas.microsoft.com/office/drawing/2014/main" id="{8FDE26CC-5168-4BF0-961F-3BA590BB7A22}"/>
                  </a:ext>
                </a:extLst>
              </p:cNvPr>
              <p:cNvSpPr>
                <a:spLocks/>
              </p:cNvSpPr>
              <p:nvPr/>
            </p:nvSpPr>
            <p:spPr bwMode="auto">
              <a:xfrm>
                <a:off x="1198563" y="116046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Rectangle 41">
                <a:extLst>
                  <a:ext uri="{FF2B5EF4-FFF2-40B4-BE49-F238E27FC236}">
                    <a16:creationId xmlns:a16="http://schemas.microsoft.com/office/drawing/2014/main" id="{1859C649-165D-44AC-892B-6676375F21CD}"/>
                  </a:ext>
                </a:extLst>
              </p:cNvPr>
              <p:cNvSpPr>
                <a:spLocks noChangeArrowheads="1"/>
              </p:cNvSpPr>
              <p:nvPr/>
            </p:nvSpPr>
            <p:spPr bwMode="auto">
              <a:xfrm>
                <a:off x="1179513" y="13652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Freeform 42">
                <a:extLst>
                  <a:ext uri="{FF2B5EF4-FFF2-40B4-BE49-F238E27FC236}">
                    <a16:creationId xmlns:a16="http://schemas.microsoft.com/office/drawing/2014/main" id="{3420F63E-29C0-42DC-ABE3-F70DBAC97EA1}"/>
                  </a:ext>
                </a:extLst>
              </p:cNvPr>
              <p:cNvSpPr>
                <a:spLocks/>
              </p:cNvSpPr>
              <p:nvPr/>
            </p:nvSpPr>
            <p:spPr bwMode="auto">
              <a:xfrm>
                <a:off x="1198563" y="1387475"/>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Freeform 43">
                <a:extLst>
                  <a:ext uri="{FF2B5EF4-FFF2-40B4-BE49-F238E27FC236}">
                    <a16:creationId xmlns:a16="http://schemas.microsoft.com/office/drawing/2014/main" id="{B2E3616F-405C-4CFC-B687-40489C8D03FF}"/>
                  </a:ext>
                </a:extLst>
              </p:cNvPr>
              <p:cNvSpPr>
                <a:spLocks/>
              </p:cNvSpPr>
              <p:nvPr/>
            </p:nvSpPr>
            <p:spPr bwMode="auto">
              <a:xfrm>
                <a:off x="1198563" y="1387475"/>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Rectangle 44">
                <a:extLst>
                  <a:ext uri="{FF2B5EF4-FFF2-40B4-BE49-F238E27FC236}">
                    <a16:creationId xmlns:a16="http://schemas.microsoft.com/office/drawing/2014/main" id="{2B76CE9D-A05A-4C9F-8FFF-849B5E69D929}"/>
                  </a:ext>
                </a:extLst>
              </p:cNvPr>
              <p:cNvSpPr>
                <a:spLocks noChangeArrowheads="1"/>
              </p:cNvSpPr>
              <p:nvPr/>
            </p:nvSpPr>
            <p:spPr bwMode="auto">
              <a:xfrm>
                <a:off x="1179513" y="1590675"/>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Freeform 45">
                <a:extLst>
                  <a:ext uri="{FF2B5EF4-FFF2-40B4-BE49-F238E27FC236}">
                    <a16:creationId xmlns:a16="http://schemas.microsoft.com/office/drawing/2014/main" id="{C02090C8-043D-4381-9A7C-4DDEDE9B8AC7}"/>
                  </a:ext>
                </a:extLst>
              </p:cNvPr>
              <p:cNvSpPr>
                <a:spLocks/>
              </p:cNvSpPr>
              <p:nvPr/>
            </p:nvSpPr>
            <p:spPr bwMode="auto">
              <a:xfrm>
                <a:off x="1198563" y="1609725"/>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Freeform 46">
                <a:extLst>
                  <a:ext uri="{FF2B5EF4-FFF2-40B4-BE49-F238E27FC236}">
                    <a16:creationId xmlns:a16="http://schemas.microsoft.com/office/drawing/2014/main" id="{1F7ABFEF-3127-4C97-ABF6-7226CD6CCC4B}"/>
                  </a:ext>
                </a:extLst>
              </p:cNvPr>
              <p:cNvSpPr>
                <a:spLocks/>
              </p:cNvSpPr>
              <p:nvPr/>
            </p:nvSpPr>
            <p:spPr bwMode="auto">
              <a:xfrm>
                <a:off x="1198563" y="1609725"/>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Rectangle 47">
                <a:extLst>
                  <a:ext uri="{FF2B5EF4-FFF2-40B4-BE49-F238E27FC236}">
                    <a16:creationId xmlns:a16="http://schemas.microsoft.com/office/drawing/2014/main" id="{B49A241A-96CE-4456-A9ED-2CEA8563A7BE}"/>
                  </a:ext>
                </a:extLst>
              </p:cNvPr>
              <p:cNvSpPr>
                <a:spLocks noChangeArrowheads="1"/>
              </p:cNvSpPr>
              <p:nvPr/>
            </p:nvSpPr>
            <p:spPr bwMode="auto">
              <a:xfrm>
                <a:off x="1182688" y="217488"/>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Rectangle 48">
                <a:extLst>
                  <a:ext uri="{FF2B5EF4-FFF2-40B4-BE49-F238E27FC236}">
                    <a16:creationId xmlns:a16="http://schemas.microsoft.com/office/drawing/2014/main" id="{22D1ACA7-5211-4DF3-B9E7-73E1CD11BEE8}"/>
                  </a:ext>
                </a:extLst>
              </p:cNvPr>
              <p:cNvSpPr>
                <a:spLocks noChangeArrowheads="1"/>
              </p:cNvSpPr>
              <p:nvPr/>
            </p:nvSpPr>
            <p:spPr bwMode="auto">
              <a:xfrm>
                <a:off x="1416050" y="217488"/>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Freeform 49">
                <a:extLst>
                  <a:ext uri="{FF2B5EF4-FFF2-40B4-BE49-F238E27FC236}">
                    <a16:creationId xmlns:a16="http://schemas.microsoft.com/office/drawing/2014/main" id="{A38611C6-B70D-4D76-A8C8-8A92DBFF769F}"/>
                  </a:ext>
                </a:extLst>
              </p:cNvPr>
              <p:cNvSpPr>
                <a:spLocks/>
              </p:cNvSpPr>
              <p:nvPr/>
            </p:nvSpPr>
            <p:spPr bwMode="auto">
              <a:xfrm>
                <a:off x="1182688" y="65088"/>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Freeform 50">
                <a:extLst>
                  <a:ext uri="{FF2B5EF4-FFF2-40B4-BE49-F238E27FC236}">
                    <a16:creationId xmlns:a16="http://schemas.microsoft.com/office/drawing/2014/main" id="{B44B8109-FB2C-45AF-B18F-FA40024E8715}"/>
                  </a:ext>
                </a:extLst>
              </p:cNvPr>
              <p:cNvSpPr>
                <a:spLocks/>
              </p:cNvSpPr>
              <p:nvPr/>
            </p:nvSpPr>
            <p:spPr bwMode="auto">
              <a:xfrm>
                <a:off x="1201738" y="227013"/>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Freeform 51">
                <a:extLst>
                  <a:ext uri="{FF2B5EF4-FFF2-40B4-BE49-F238E27FC236}">
                    <a16:creationId xmlns:a16="http://schemas.microsoft.com/office/drawing/2014/main" id="{3FEB50BC-3EEE-44EC-BE8F-132F104282C0}"/>
                  </a:ext>
                </a:extLst>
              </p:cNvPr>
              <p:cNvSpPr>
                <a:spLocks/>
              </p:cNvSpPr>
              <p:nvPr/>
            </p:nvSpPr>
            <p:spPr bwMode="auto">
              <a:xfrm>
                <a:off x="1201738" y="227013"/>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Rectangle 52">
                <a:extLst>
                  <a:ext uri="{FF2B5EF4-FFF2-40B4-BE49-F238E27FC236}">
                    <a16:creationId xmlns:a16="http://schemas.microsoft.com/office/drawing/2014/main" id="{D98F4CCB-C7DF-4E84-A2B4-658C7917AC26}"/>
                  </a:ext>
                </a:extLst>
              </p:cNvPr>
              <p:cNvSpPr>
                <a:spLocks noChangeArrowheads="1"/>
              </p:cNvSpPr>
              <p:nvPr/>
            </p:nvSpPr>
            <p:spPr bwMode="auto">
              <a:xfrm>
                <a:off x="1182688" y="43180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Freeform 53">
                <a:extLst>
                  <a:ext uri="{FF2B5EF4-FFF2-40B4-BE49-F238E27FC236}">
                    <a16:creationId xmlns:a16="http://schemas.microsoft.com/office/drawing/2014/main" id="{E2A733F3-FB2D-4F3C-93F1-3E5D3ABC3B63}"/>
                  </a:ext>
                </a:extLst>
              </p:cNvPr>
              <p:cNvSpPr>
                <a:spLocks/>
              </p:cNvSpPr>
              <p:nvPr/>
            </p:nvSpPr>
            <p:spPr bwMode="auto">
              <a:xfrm>
                <a:off x="1201738" y="450850"/>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Freeform 54">
                <a:extLst>
                  <a:ext uri="{FF2B5EF4-FFF2-40B4-BE49-F238E27FC236}">
                    <a16:creationId xmlns:a16="http://schemas.microsoft.com/office/drawing/2014/main" id="{D933CEBE-D1A2-4600-8269-21DED4EC55BC}"/>
                  </a:ext>
                </a:extLst>
              </p:cNvPr>
              <p:cNvSpPr>
                <a:spLocks/>
              </p:cNvSpPr>
              <p:nvPr/>
            </p:nvSpPr>
            <p:spPr bwMode="auto">
              <a:xfrm>
                <a:off x="1201738" y="450850"/>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Rectangle 55">
                <a:extLst>
                  <a:ext uri="{FF2B5EF4-FFF2-40B4-BE49-F238E27FC236}">
                    <a16:creationId xmlns:a16="http://schemas.microsoft.com/office/drawing/2014/main" id="{4450C605-7B78-4882-AF8A-97F3EC2C9C17}"/>
                  </a:ext>
                </a:extLst>
              </p:cNvPr>
              <p:cNvSpPr>
                <a:spLocks noChangeArrowheads="1"/>
              </p:cNvSpPr>
              <p:nvPr/>
            </p:nvSpPr>
            <p:spPr bwMode="auto">
              <a:xfrm>
                <a:off x="1182688" y="6540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Freeform 56">
                <a:extLst>
                  <a:ext uri="{FF2B5EF4-FFF2-40B4-BE49-F238E27FC236}">
                    <a16:creationId xmlns:a16="http://schemas.microsoft.com/office/drawing/2014/main" id="{01E44A0F-70E6-4F9A-89A5-124D604F97AC}"/>
                  </a:ext>
                </a:extLst>
              </p:cNvPr>
              <p:cNvSpPr>
                <a:spLocks/>
              </p:cNvSpPr>
              <p:nvPr/>
            </p:nvSpPr>
            <p:spPr bwMode="auto">
              <a:xfrm>
                <a:off x="1201738" y="676275"/>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Freeform 57">
                <a:extLst>
                  <a:ext uri="{FF2B5EF4-FFF2-40B4-BE49-F238E27FC236}">
                    <a16:creationId xmlns:a16="http://schemas.microsoft.com/office/drawing/2014/main" id="{BF07D230-56B4-4C45-80D0-78B84C6CBE03}"/>
                  </a:ext>
                </a:extLst>
              </p:cNvPr>
              <p:cNvSpPr>
                <a:spLocks/>
              </p:cNvSpPr>
              <p:nvPr/>
            </p:nvSpPr>
            <p:spPr bwMode="auto">
              <a:xfrm>
                <a:off x="1201738" y="676275"/>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Rectangle 58">
                <a:extLst>
                  <a:ext uri="{FF2B5EF4-FFF2-40B4-BE49-F238E27FC236}">
                    <a16:creationId xmlns:a16="http://schemas.microsoft.com/office/drawing/2014/main" id="{3D1BEADA-9FA0-4D59-BA36-67C559A9EB6D}"/>
                  </a:ext>
                </a:extLst>
              </p:cNvPr>
              <p:cNvSpPr>
                <a:spLocks noChangeArrowheads="1"/>
              </p:cNvSpPr>
              <p:nvPr/>
            </p:nvSpPr>
            <p:spPr bwMode="auto">
              <a:xfrm>
                <a:off x="398463"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Rectangle 59">
                <a:extLst>
                  <a:ext uri="{FF2B5EF4-FFF2-40B4-BE49-F238E27FC236}">
                    <a16:creationId xmlns:a16="http://schemas.microsoft.com/office/drawing/2014/main" id="{3336F4AA-D704-4836-8B0D-59802B147838}"/>
                  </a:ext>
                </a:extLst>
              </p:cNvPr>
              <p:cNvSpPr>
                <a:spLocks noChangeArrowheads="1"/>
              </p:cNvSpPr>
              <p:nvPr/>
            </p:nvSpPr>
            <p:spPr bwMode="auto">
              <a:xfrm>
                <a:off x="398463" y="950913"/>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Rectangle 60">
                <a:extLst>
                  <a:ext uri="{FF2B5EF4-FFF2-40B4-BE49-F238E27FC236}">
                    <a16:creationId xmlns:a16="http://schemas.microsoft.com/office/drawing/2014/main" id="{C9EEC334-A141-4ABE-83DD-0011749EC56B}"/>
                  </a:ext>
                </a:extLst>
              </p:cNvPr>
              <p:cNvSpPr>
                <a:spLocks noChangeArrowheads="1"/>
              </p:cNvSpPr>
              <p:nvPr/>
            </p:nvSpPr>
            <p:spPr bwMode="auto">
              <a:xfrm>
                <a:off x="1185863"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Freeform 61">
                <a:extLst>
                  <a:ext uri="{FF2B5EF4-FFF2-40B4-BE49-F238E27FC236}">
                    <a16:creationId xmlns:a16="http://schemas.microsoft.com/office/drawing/2014/main" id="{3D36CEE9-BFE1-440F-93AF-8B916BCF317A}"/>
                  </a:ext>
                </a:extLst>
              </p:cNvPr>
              <p:cNvSpPr>
                <a:spLocks/>
              </p:cNvSpPr>
              <p:nvPr/>
            </p:nvSpPr>
            <p:spPr bwMode="auto">
              <a:xfrm>
                <a:off x="1009650" y="773113"/>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Freeform 62">
                <a:extLst>
                  <a:ext uri="{FF2B5EF4-FFF2-40B4-BE49-F238E27FC236}">
                    <a16:creationId xmlns:a16="http://schemas.microsoft.com/office/drawing/2014/main" id="{FBAF772B-13D1-48C4-BE15-F6E720E71C27}"/>
                  </a:ext>
                </a:extLst>
              </p:cNvPr>
              <p:cNvSpPr>
                <a:spLocks/>
              </p:cNvSpPr>
              <p:nvPr/>
            </p:nvSpPr>
            <p:spPr bwMode="auto">
              <a:xfrm>
                <a:off x="1009650" y="773113"/>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Rectangle 63">
                <a:extLst>
                  <a:ext uri="{FF2B5EF4-FFF2-40B4-BE49-F238E27FC236}">
                    <a16:creationId xmlns:a16="http://schemas.microsoft.com/office/drawing/2014/main" id="{6175C3FD-D574-408C-B9AD-D1F7EF782C84}"/>
                  </a:ext>
                </a:extLst>
              </p:cNvPr>
              <p:cNvSpPr>
                <a:spLocks noChangeArrowheads="1"/>
              </p:cNvSpPr>
              <p:nvPr/>
            </p:nvSpPr>
            <p:spPr bwMode="auto">
              <a:xfrm>
                <a:off x="996950" y="755650"/>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Freeform 64">
                <a:extLst>
                  <a:ext uri="{FF2B5EF4-FFF2-40B4-BE49-F238E27FC236}">
                    <a16:creationId xmlns:a16="http://schemas.microsoft.com/office/drawing/2014/main" id="{A4150FF1-E53B-4D59-B1A4-F4B7BC6167D6}"/>
                  </a:ext>
                </a:extLst>
              </p:cNvPr>
              <p:cNvSpPr>
                <a:spLocks/>
              </p:cNvSpPr>
              <p:nvPr/>
            </p:nvSpPr>
            <p:spPr bwMode="auto">
              <a:xfrm>
                <a:off x="819150" y="773113"/>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Freeform 65">
                <a:extLst>
                  <a:ext uri="{FF2B5EF4-FFF2-40B4-BE49-F238E27FC236}">
                    <a16:creationId xmlns:a16="http://schemas.microsoft.com/office/drawing/2014/main" id="{3BAB3A47-E79E-4E23-8F1E-21DFB1FE3446}"/>
                  </a:ext>
                </a:extLst>
              </p:cNvPr>
              <p:cNvSpPr>
                <a:spLocks/>
              </p:cNvSpPr>
              <p:nvPr/>
            </p:nvSpPr>
            <p:spPr bwMode="auto">
              <a:xfrm>
                <a:off x="819150" y="773113"/>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Rectangle 66">
                <a:extLst>
                  <a:ext uri="{FF2B5EF4-FFF2-40B4-BE49-F238E27FC236}">
                    <a16:creationId xmlns:a16="http://schemas.microsoft.com/office/drawing/2014/main" id="{32CCCA76-913B-4C1B-B7AF-6969722176FF}"/>
                  </a:ext>
                </a:extLst>
              </p:cNvPr>
              <p:cNvSpPr>
                <a:spLocks noChangeArrowheads="1"/>
              </p:cNvSpPr>
              <p:nvPr/>
            </p:nvSpPr>
            <p:spPr bwMode="auto">
              <a:xfrm>
                <a:off x="8064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Freeform 67">
                <a:extLst>
                  <a:ext uri="{FF2B5EF4-FFF2-40B4-BE49-F238E27FC236}">
                    <a16:creationId xmlns:a16="http://schemas.microsoft.com/office/drawing/2014/main" id="{9FC634EF-BD98-4B75-B015-C777CF10EDC5}"/>
                  </a:ext>
                </a:extLst>
              </p:cNvPr>
              <p:cNvSpPr>
                <a:spLocks/>
              </p:cNvSpPr>
              <p:nvPr/>
            </p:nvSpPr>
            <p:spPr bwMode="auto">
              <a:xfrm>
                <a:off x="631825" y="773113"/>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Freeform 68">
                <a:extLst>
                  <a:ext uri="{FF2B5EF4-FFF2-40B4-BE49-F238E27FC236}">
                    <a16:creationId xmlns:a16="http://schemas.microsoft.com/office/drawing/2014/main" id="{CF7B8F0E-357B-4827-BF48-F16D5564776D}"/>
                  </a:ext>
                </a:extLst>
              </p:cNvPr>
              <p:cNvSpPr>
                <a:spLocks/>
              </p:cNvSpPr>
              <p:nvPr/>
            </p:nvSpPr>
            <p:spPr bwMode="auto">
              <a:xfrm>
                <a:off x="631825" y="773113"/>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Rectangle 69">
                <a:extLst>
                  <a:ext uri="{FF2B5EF4-FFF2-40B4-BE49-F238E27FC236}">
                    <a16:creationId xmlns:a16="http://schemas.microsoft.com/office/drawing/2014/main" id="{44DCFE4C-C175-4101-B01A-1F8ED137F244}"/>
                  </a:ext>
                </a:extLst>
              </p:cNvPr>
              <p:cNvSpPr>
                <a:spLocks noChangeArrowheads="1"/>
              </p:cNvSpPr>
              <p:nvPr/>
            </p:nvSpPr>
            <p:spPr bwMode="auto">
              <a:xfrm>
                <a:off x="617538" y="755650"/>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Freeform 70">
                <a:extLst>
                  <a:ext uri="{FF2B5EF4-FFF2-40B4-BE49-F238E27FC236}">
                    <a16:creationId xmlns:a16="http://schemas.microsoft.com/office/drawing/2014/main" id="{F83978A6-4909-41F7-BF2F-8C72F0F4201F}"/>
                  </a:ext>
                </a:extLst>
              </p:cNvPr>
              <p:cNvSpPr>
                <a:spLocks/>
              </p:cNvSpPr>
              <p:nvPr/>
            </p:nvSpPr>
            <p:spPr bwMode="auto">
              <a:xfrm>
                <a:off x="442913" y="773113"/>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Freeform 71">
                <a:extLst>
                  <a:ext uri="{FF2B5EF4-FFF2-40B4-BE49-F238E27FC236}">
                    <a16:creationId xmlns:a16="http://schemas.microsoft.com/office/drawing/2014/main" id="{C14229E6-9BC0-4013-8786-C4D1795181D9}"/>
                  </a:ext>
                </a:extLst>
              </p:cNvPr>
              <p:cNvSpPr>
                <a:spLocks/>
              </p:cNvSpPr>
              <p:nvPr/>
            </p:nvSpPr>
            <p:spPr bwMode="auto">
              <a:xfrm>
                <a:off x="442913" y="773113"/>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Rectangle 72">
                <a:extLst>
                  <a:ext uri="{FF2B5EF4-FFF2-40B4-BE49-F238E27FC236}">
                    <a16:creationId xmlns:a16="http://schemas.microsoft.com/office/drawing/2014/main" id="{1259BF2F-4696-4C8D-B235-AE7EA7F49CD6}"/>
                  </a:ext>
                </a:extLst>
              </p:cNvPr>
              <p:cNvSpPr>
                <a:spLocks noChangeArrowheads="1"/>
              </p:cNvSpPr>
              <p:nvPr/>
            </p:nvSpPr>
            <p:spPr bwMode="auto">
              <a:xfrm>
                <a:off x="1504950" y="755650"/>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Rectangle 73">
                <a:extLst>
                  <a:ext uri="{FF2B5EF4-FFF2-40B4-BE49-F238E27FC236}">
                    <a16:creationId xmlns:a16="http://schemas.microsoft.com/office/drawing/2014/main" id="{950190B1-7B45-459D-8DCD-AA033C36127C}"/>
                  </a:ext>
                </a:extLst>
              </p:cNvPr>
              <p:cNvSpPr>
                <a:spLocks noChangeArrowheads="1"/>
              </p:cNvSpPr>
              <p:nvPr/>
            </p:nvSpPr>
            <p:spPr bwMode="auto">
              <a:xfrm>
                <a:off x="1504950" y="950913"/>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Rectangle 74">
                <a:extLst>
                  <a:ext uri="{FF2B5EF4-FFF2-40B4-BE49-F238E27FC236}">
                    <a16:creationId xmlns:a16="http://schemas.microsoft.com/office/drawing/2014/main" id="{39952E01-C4F2-4F89-ABD7-D4E4EB728447}"/>
                  </a:ext>
                </a:extLst>
              </p:cNvPr>
              <p:cNvSpPr>
                <a:spLocks noChangeArrowheads="1"/>
              </p:cNvSpPr>
              <p:nvPr/>
            </p:nvSpPr>
            <p:spPr bwMode="auto">
              <a:xfrm>
                <a:off x="2292350"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Freeform 75">
                <a:extLst>
                  <a:ext uri="{FF2B5EF4-FFF2-40B4-BE49-F238E27FC236}">
                    <a16:creationId xmlns:a16="http://schemas.microsoft.com/office/drawing/2014/main" id="{E8D710FE-5796-41C7-BC7B-C0F8B83599E3}"/>
                  </a:ext>
                </a:extLst>
              </p:cNvPr>
              <p:cNvSpPr>
                <a:spLocks/>
              </p:cNvSpPr>
              <p:nvPr/>
            </p:nvSpPr>
            <p:spPr bwMode="auto">
              <a:xfrm>
                <a:off x="2116138" y="773113"/>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Freeform 76">
                <a:extLst>
                  <a:ext uri="{FF2B5EF4-FFF2-40B4-BE49-F238E27FC236}">
                    <a16:creationId xmlns:a16="http://schemas.microsoft.com/office/drawing/2014/main" id="{C263CFB2-7D68-4040-B455-E09342C74A60}"/>
                  </a:ext>
                </a:extLst>
              </p:cNvPr>
              <p:cNvSpPr>
                <a:spLocks/>
              </p:cNvSpPr>
              <p:nvPr/>
            </p:nvSpPr>
            <p:spPr bwMode="auto">
              <a:xfrm>
                <a:off x="2116138" y="773113"/>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Rectangle 77">
                <a:extLst>
                  <a:ext uri="{FF2B5EF4-FFF2-40B4-BE49-F238E27FC236}">
                    <a16:creationId xmlns:a16="http://schemas.microsoft.com/office/drawing/2014/main" id="{D8F98E0D-D40B-485B-9280-C34BDA4C2FC3}"/>
                  </a:ext>
                </a:extLst>
              </p:cNvPr>
              <p:cNvSpPr>
                <a:spLocks noChangeArrowheads="1"/>
              </p:cNvSpPr>
              <p:nvPr/>
            </p:nvSpPr>
            <p:spPr bwMode="auto">
              <a:xfrm>
                <a:off x="2100263"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Freeform 78">
                <a:extLst>
                  <a:ext uri="{FF2B5EF4-FFF2-40B4-BE49-F238E27FC236}">
                    <a16:creationId xmlns:a16="http://schemas.microsoft.com/office/drawing/2014/main" id="{2F81BFD8-A131-4CB0-B5CE-DBA2B428192E}"/>
                  </a:ext>
                </a:extLst>
              </p:cNvPr>
              <p:cNvSpPr>
                <a:spLocks/>
              </p:cNvSpPr>
              <p:nvPr/>
            </p:nvSpPr>
            <p:spPr bwMode="auto">
              <a:xfrm>
                <a:off x="1925638" y="773113"/>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Freeform 79">
                <a:extLst>
                  <a:ext uri="{FF2B5EF4-FFF2-40B4-BE49-F238E27FC236}">
                    <a16:creationId xmlns:a16="http://schemas.microsoft.com/office/drawing/2014/main" id="{1699996B-7369-4879-A276-3995A55B90CA}"/>
                  </a:ext>
                </a:extLst>
              </p:cNvPr>
              <p:cNvSpPr>
                <a:spLocks/>
              </p:cNvSpPr>
              <p:nvPr/>
            </p:nvSpPr>
            <p:spPr bwMode="auto">
              <a:xfrm>
                <a:off x="1925638" y="773113"/>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Rectangle 80">
                <a:extLst>
                  <a:ext uri="{FF2B5EF4-FFF2-40B4-BE49-F238E27FC236}">
                    <a16:creationId xmlns:a16="http://schemas.microsoft.com/office/drawing/2014/main" id="{EA94F03A-7CCD-49D7-8436-D9A72A4E447C}"/>
                  </a:ext>
                </a:extLst>
              </p:cNvPr>
              <p:cNvSpPr>
                <a:spLocks noChangeArrowheads="1"/>
              </p:cNvSpPr>
              <p:nvPr/>
            </p:nvSpPr>
            <p:spPr bwMode="auto">
              <a:xfrm>
                <a:off x="1912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Freeform 81">
                <a:extLst>
                  <a:ext uri="{FF2B5EF4-FFF2-40B4-BE49-F238E27FC236}">
                    <a16:creationId xmlns:a16="http://schemas.microsoft.com/office/drawing/2014/main" id="{96D73D9E-E06C-4245-9879-F435CCCAB7A7}"/>
                  </a:ext>
                </a:extLst>
              </p:cNvPr>
              <p:cNvSpPr>
                <a:spLocks/>
              </p:cNvSpPr>
              <p:nvPr/>
            </p:nvSpPr>
            <p:spPr bwMode="auto">
              <a:xfrm>
                <a:off x="1736725"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Freeform 82">
                <a:extLst>
                  <a:ext uri="{FF2B5EF4-FFF2-40B4-BE49-F238E27FC236}">
                    <a16:creationId xmlns:a16="http://schemas.microsoft.com/office/drawing/2014/main" id="{C4EAD43D-115E-4F35-AEA8-A9DED05ACAA0}"/>
                  </a:ext>
                </a:extLst>
              </p:cNvPr>
              <p:cNvSpPr>
                <a:spLocks/>
              </p:cNvSpPr>
              <p:nvPr/>
            </p:nvSpPr>
            <p:spPr bwMode="auto">
              <a:xfrm>
                <a:off x="1736725"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Rectangle 83">
                <a:extLst>
                  <a:ext uri="{FF2B5EF4-FFF2-40B4-BE49-F238E27FC236}">
                    <a16:creationId xmlns:a16="http://schemas.microsoft.com/office/drawing/2014/main" id="{6368495F-3A65-424E-94C5-26FD6D0C7E82}"/>
                  </a:ext>
                </a:extLst>
              </p:cNvPr>
              <p:cNvSpPr>
                <a:spLocks noChangeArrowheads="1"/>
              </p:cNvSpPr>
              <p:nvPr/>
            </p:nvSpPr>
            <p:spPr bwMode="auto">
              <a:xfrm>
                <a:off x="1724025"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Freeform 84">
                <a:extLst>
                  <a:ext uri="{FF2B5EF4-FFF2-40B4-BE49-F238E27FC236}">
                    <a16:creationId xmlns:a16="http://schemas.microsoft.com/office/drawing/2014/main" id="{16C4D74C-9D1B-4941-9BA2-91DEBE95C084}"/>
                  </a:ext>
                </a:extLst>
              </p:cNvPr>
              <p:cNvSpPr>
                <a:spLocks/>
              </p:cNvSpPr>
              <p:nvPr/>
            </p:nvSpPr>
            <p:spPr bwMode="auto">
              <a:xfrm>
                <a:off x="1549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Freeform 85">
                <a:extLst>
                  <a:ext uri="{FF2B5EF4-FFF2-40B4-BE49-F238E27FC236}">
                    <a16:creationId xmlns:a16="http://schemas.microsoft.com/office/drawing/2014/main" id="{A2BD6457-DE60-4A93-A1EA-450BBB424AD2}"/>
                  </a:ext>
                </a:extLst>
              </p:cNvPr>
              <p:cNvSpPr>
                <a:spLocks/>
              </p:cNvSpPr>
              <p:nvPr/>
            </p:nvSpPr>
            <p:spPr bwMode="auto">
              <a:xfrm>
                <a:off x="1549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Rectangle 86">
                <a:extLst>
                  <a:ext uri="{FF2B5EF4-FFF2-40B4-BE49-F238E27FC236}">
                    <a16:creationId xmlns:a16="http://schemas.microsoft.com/office/drawing/2014/main" id="{DB07ED6A-9ED0-4168-85D8-35AE92CDD175}"/>
                  </a:ext>
                </a:extLst>
              </p:cNvPr>
              <p:cNvSpPr>
                <a:spLocks noChangeArrowheads="1"/>
              </p:cNvSpPr>
              <p:nvPr/>
            </p:nvSpPr>
            <p:spPr bwMode="auto">
              <a:xfrm>
                <a:off x="2266950"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Freeform 87">
                <a:extLst>
                  <a:ext uri="{FF2B5EF4-FFF2-40B4-BE49-F238E27FC236}">
                    <a16:creationId xmlns:a16="http://schemas.microsoft.com/office/drawing/2014/main" id="{E1575004-D83B-4527-97B2-B1AE1F07BBA0}"/>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Freeform 88">
                <a:extLst>
                  <a:ext uri="{FF2B5EF4-FFF2-40B4-BE49-F238E27FC236}">
                    <a16:creationId xmlns:a16="http://schemas.microsoft.com/office/drawing/2014/main" id="{E5672822-DB71-44A7-ABC0-DE3C7D219013}"/>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Rectangle 89">
                <a:extLst>
                  <a:ext uri="{FF2B5EF4-FFF2-40B4-BE49-F238E27FC236}">
                    <a16:creationId xmlns:a16="http://schemas.microsoft.com/office/drawing/2014/main" id="{110A42B9-0601-4D22-9600-EBC1263B9B43}"/>
                  </a:ext>
                </a:extLst>
              </p:cNvPr>
              <p:cNvSpPr>
                <a:spLocks noChangeArrowheads="1"/>
              </p:cNvSpPr>
              <p:nvPr/>
            </p:nvSpPr>
            <p:spPr bwMode="auto">
              <a:xfrm>
                <a:off x="30543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Freeform 90">
                <a:extLst>
                  <a:ext uri="{FF2B5EF4-FFF2-40B4-BE49-F238E27FC236}">
                    <a16:creationId xmlns:a16="http://schemas.microsoft.com/office/drawing/2014/main" id="{EBC17303-BC87-4E53-AC0B-4FDC2EB5EBD4}"/>
                  </a:ext>
                </a:extLst>
              </p:cNvPr>
              <p:cNvSpPr>
                <a:spLocks/>
              </p:cNvSpPr>
              <p:nvPr/>
            </p:nvSpPr>
            <p:spPr bwMode="auto">
              <a:xfrm>
                <a:off x="2878138"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Freeform 91">
                <a:extLst>
                  <a:ext uri="{FF2B5EF4-FFF2-40B4-BE49-F238E27FC236}">
                    <a16:creationId xmlns:a16="http://schemas.microsoft.com/office/drawing/2014/main" id="{0011A578-0D3A-4C2D-ACD0-BC0D437BAEBB}"/>
                  </a:ext>
                </a:extLst>
              </p:cNvPr>
              <p:cNvSpPr>
                <a:spLocks/>
              </p:cNvSpPr>
              <p:nvPr/>
            </p:nvSpPr>
            <p:spPr bwMode="auto">
              <a:xfrm>
                <a:off x="2878138"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Rectangle 92">
                <a:extLst>
                  <a:ext uri="{FF2B5EF4-FFF2-40B4-BE49-F238E27FC236}">
                    <a16:creationId xmlns:a16="http://schemas.microsoft.com/office/drawing/2014/main" id="{52833713-54F6-476F-8DFB-2E01523AC8F1}"/>
                  </a:ext>
                </a:extLst>
              </p:cNvPr>
              <p:cNvSpPr>
                <a:spLocks noChangeArrowheads="1"/>
              </p:cNvSpPr>
              <p:nvPr/>
            </p:nvSpPr>
            <p:spPr bwMode="auto">
              <a:xfrm>
                <a:off x="2865438"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Freeform 93">
                <a:extLst>
                  <a:ext uri="{FF2B5EF4-FFF2-40B4-BE49-F238E27FC236}">
                    <a16:creationId xmlns:a16="http://schemas.microsoft.com/office/drawing/2014/main" id="{BB6C4516-4E7F-4259-BBAD-7796408A7E98}"/>
                  </a:ext>
                </a:extLst>
              </p:cNvPr>
              <p:cNvSpPr>
                <a:spLocks/>
              </p:cNvSpPr>
              <p:nvPr/>
            </p:nvSpPr>
            <p:spPr bwMode="auto">
              <a:xfrm>
                <a:off x="2690813" y="773113"/>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Freeform 94">
                <a:extLst>
                  <a:ext uri="{FF2B5EF4-FFF2-40B4-BE49-F238E27FC236}">
                    <a16:creationId xmlns:a16="http://schemas.microsoft.com/office/drawing/2014/main" id="{221EA2E7-5773-4732-9F4B-D764C9A1D7D1}"/>
                  </a:ext>
                </a:extLst>
              </p:cNvPr>
              <p:cNvSpPr>
                <a:spLocks/>
              </p:cNvSpPr>
              <p:nvPr/>
            </p:nvSpPr>
            <p:spPr bwMode="auto">
              <a:xfrm>
                <a:off x="2690813" y="773113"/>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Rectangle 95">
                <a:extLst>
                  <a:ext uri="{FF2B5EF4-FFF2-40B4-BE49-F238E27FC236}">
                    <a16:creationId xmlns:a16="http://schemas.microsoft.com/office/drawing/2014/main" id="{00F9B97E-A92A-4DD2-A7AC-0C64AEBE9ABF}"/>
                  </a:ext>
                </a:extLst>
              </p:cNvPr>
              <p:cNvSpPr>
                <a:spLocks noChangeArrowheads="1"/>
              </p:cNvSpPr>
              <p:nvPr/>
            </p:nvSpPr>
            <p:spPr bwMode="auto">
              <a:xfrm>
                <a:off x="2674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Freeform 96">
                <a:extLst>
                  <a:ext uri="{FF2B5EF4-FFF2-40B4-BE49-F238E27FC236}">
                    <a16:creationId xmlns:a16="http://schemas.microsoft.com/office/drawing/2014/main" id="{283EE661-E4D8-4191-AAEA-ECF867DEC1FF}"/>
                  </a:ext>
                </a:extLst>
              </p:cNvPr>
              <p:cNvSpPr>
                <a:spLocks/>
              </p:cNvSpPr>
              <p:nvPr/>
            </p:nvSpPr>
            <p:spPr bwMode="auto">
              <a:xfrm>
                <a:off x="2498725" y="773113"/>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Freeform 97">
                <a:extLst>
                  <a:ext uri="{FF2B5EF4-FFF2-40B4-BE49-F238E27FC236}">
                    <a16:creationId xmlns:a16="http://schemas.microsoft.com/office/drawing/2014/main" id="{5DC8F4E2-E3D6-400C-B69F-C3644D048ACB}"/>
                  </a:ext>
                </a:extLst>
              </p:cNvPr>
              <p:cNvSpPr>
                <a:spLocks/>
              </p:cNvSpPr>
              <p:nvPr/>
            </p:nvSpPr>
            <p:spPr bwMode="auto">
              <a:xfrm>
                <a:off x="2498725" y="773113"/>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Rectangle 98">
                <a:extLst>
                  <a:ext uri="{FF2B5EF4-FFF2-40B4-BE49-F238E27FC236}">
                    <a16:creationId xmlns:a16="http://schemas.microsoft.com/office/drawing/2014/main" id="{C69B31D5-9E26-4D9D-AC70-F15351F4A6AA}"/>
                  </a:ext>
                </a:extLst>
              </p:cNvPr>
              <p:cNvSpPr>
                <a:spLocks noChangeArrowheads="1"/>
              </p:cNvSpPr>
              <p:nvPr/>
            </p:nvSpPr>
            <p:spPr bwMode="auto">
              <a:xfrm>
                <a:off x="2486025"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Freeform 99">
                <a:extLst>
                  <a:ext uri="{FF2B5EF4-FFF2-40B4-BE49-F238E27FC236}">
                    <a16:creationId xmlns:a16="http://schemas.microsoft.com/office/drawing/2014/main" id="{64A490D2-68C2-484D-82FC-4841C682E37C}"/>
                  </a:ext>
                </a:extLst>
              </p:cNvPr>
              <p:cNvSpPr>
                <a:spLocks/>
              </p:cNvSpPr>
              <p:nvPr/>
            </p:nvSpPr>
            <p:spPr bwMode="auto">
              <a:xfrm>
                <a:off x="2311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Freeform 100">
                <a:extLst>
                  <a:ext uri="{FF2B5EF4-FFF2-40B4-BE49-F238E27FC236}">
                    <a16:creationId xmlns:a16="http://schemas.microsoft.com/office/drawing/2014/main" id="{141ED229-BA1E-4265-AF3C-72E4C6215BD8}"/>
                  </a:ext>
                </a:extLst>
              </p:cNvPr>
              <p:cNvSpPr>
                <a:spLocks/>
              </p:cNvSpPr>
              <p:nvPr/>
            </p:nvSpPr>
            <p:spPr bwMode="auto">
              <a:xfrm>
                <a:off x="2311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Freeform 101">
                <a:extLst>
                  <a:ext uri="{FF2B5EF4-FFF2-40B4-BE49-F238E27FC236}">
                    <a16:creationId xmlns:a16="http://schemas.microsoft.com/office/drawing/2014/main" id="{D42C6954-7A16-4F0C-B28E-3F0F7B1B4BF6}"/>
                  </a:ext>
                </a:extLst>
              </p:cNvPr>
              <p:cNvSpPr>
                <a:spLocks/>
              </p:cNvSpPr>
              <p:nvPr/>
            </p:nvSpPr>
            <p:spPr bwMode="auto">
              <a:xfrm>
                <a:off x="1052513" y="628650"/>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Rectangle 102">
                <a:extLst>
                  <a:ext uri="{FF2B5EF4-FFF2-40B4-BE49-F238E27FC236}">
                    <a16:creationId xmlns:a16="http://schemas.microsoft.com/office/drawing/2014/main" id="{F3AD978E-324E-49F0-B1D7-047B26D8E27F}"/>
                  </a:ext>
                </a:extLst>
              </p:cNvPr>
              <p:cNvSpPr>
                <a:spLocks noChangeArrowheads="1"/>
              </p:cNvSpPr>
              <p:nvPr/>
            </p:nvSpPr>
            <p:spPr bwMode="auto">
              <a:xfrm>
                <a:off x="236538" y="698500"/>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Freeform 103">
                <a:extLst>
                  <a:ext uri="{FF2B5EF4-FFF2-40B4-BE49-F238E27FC236}">
                    <a16:creationId xmlns:a16="http://schemas.microsoft.com/office/drawing/2014/main" id="{97F5A935-9410-47A6-95D8-50724D54C1A1}"/>
                  </a:ext>
                </a:extLst>
              </p:cNvPr>
              <p:cNvSpPr>
                <a:spLocks/>
              </p:cNvSpPr>
              <p:nvPr/>
            </p:nvSpPr>
            <p:spPr bwMode="auto">
              <a:xfrm>
                <a:off x="411163" y="1588"/>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Rectangle 107">
                <a:extLst>
                  <a:ext uri="{FF2B5EF4-FFF2-40B4-BE49-F238E27FC236}">
                    <a16:creationId xmlns:a16="http://schemas.microsoft.com/office/drawing/2014/main" id="{8ECF0772-4308-4AFD-A8DF-774B1134E228}"/>
                  </a:ext>
                </a:extLst>
              </p:cNvPr>
              <p:cNvSpPr>
                <a:spLocks noChangeArrowheads="1"/>
              </p:cNvSpPr>
              <p:nvPr/>
            </p:nvSpPr>
            <p:spPr bwMode="auto">
              <a:xfrm>
                <a:off x="3044825" y="752475"/>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Freeform 108">
                <a:extLst>
                  <a:ext uri="{FF2B5EF4-FFF2-40B4-BE49-F238E27FC236}">
                    <a16:creationId xmlns:a16="http://schemas.microsoft.com/office/drawing/2014/main" id="{0711071D-15D6-4ECB-AF41-40C68CBCCB32}"/>
                  </a:ext>
                </a:extLst>
              </p:cNvPr>
              <p:cNvSpPr>
                <a:spLocks/>
              </p:cNvSpPr>
              <p:nvPr/>
            </p:nvSpPr>
            <p:spPr bwMode="auto">
              <a:xfrm>
                <a:off x="3044825" y="900113"/>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Rectangle 109">
                <a:extLst>
                  <a:ext uri="{FF2B5EF4-FFF2-40B4-BE49-F238E27FC236}">
                    <a16:creationId xmlns:a16="http://schemas.microsoft.com/office/drawing/2014/main" id="{CF08DCE5-A930-4B87-AF44-BD22791D6647}"/>
                  </a:ext>
                </a:extLst>
              </p:cNvPr>
              <p:cNvSpPr>
                <a:spLocks noChangeArrowheads="1"/>
              </p:cNvSpPr>
              <p:nvPr/>
            </p:nvSpPr>
            <p:spPr bwMode="auto">
              <a:xfrm>
                <a:off x="3781425"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Rectangle 110">
                <a:extLst>
                  <a:ext uri="{FF2B5EF4-FFF2-40B4-BE49-F238E27FC236}">
                    <a16:creationId xmlns:a16="http://schemas.microsoft.com/office/drawing/2014/main" id="{75C3B032-88CF-4D3D-AAAA-153458EB394C}"/>
                  </a:ext>
                </a:extLst>
              </p:cNvPr>
              <p:cNvSpPr>
                <a:spLocks noChangeArrowheads="1"/>
              </p:cNvSpPr>
              <p:nvPr/>
            </p:nvSpPr>
            <p:spPr bwMode="auto">
              <a:xfrm>
                <a:off x="3949700" y="820738"/>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Freeform 111">
                <a:extLst>
                  <a:ext uri="{FF2B5EF4-FFF2-40B4-BE49-F238E27FC236}">
                    <a16:creationId xmlns:a16="http://schemas.microsoft.com/office/drawing/2014/main" id="{6833B167-01F8-4A36-8A52-A4CE7159CDDB}"/>
                  </a:ext>
                </a:extLst>
              </p:cNvPr>
              <p:cNvSpPr>
                <a:spLocks/>
              </p:cNvSpPr>
              <p:nvPr/>
            </p:nvSpPr>
            <p:spPr bwMode="auto">
              <a:xfrm>
                <a:off x="3614738" y="768350"/>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Freeform 112">
                <a:extLst>
                  <a:ext uri="{FF2B5EF4-FFF2-40B4-BE49-F238E27FC236}">
                    <a16:creationId xmlns:a16="http://schemas.microsoft.com/office/drawing/2014/main" id="{87054966-C811-464C-9A5E-023B598FA24D}"/>
                  </a:ext>
                </a:extLst>
              </p:cNvPr>
              <p:cNvSpPr>
                <a:spLocks/>
              </p:cNvSpPr>
              <p:nvPr/>
            </p:nvSpPr>
            <p:spPr bwMode="auto">
              <a:xfrm>
                <a:off x="3797300" y="814388"/>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Freeform 113">
                <a:extLst>
                  <a:ext uri="{FF2B5EF4-FFF2-40B4-BE49-F238E27FC236}">
                    <a16:creationId xmlns:a16="http://schemas.microsoft.com/office/drawing/2014/main" id="{7226A86A-4F0E-4F61-BD1B-E1D767E0C60D}"/>
                  </a:ext>
                </a:extLst>
              </p:cNvPr>
              <p:cNvSpPr>
                <a:spLocks/>
              </p:cNvSpPr>
              <p:nvPr/>
            </p:nvSpPr>
            <p:spPr bwMode="auto">
              <a:xfrm>
                <a:off x="3614738" y="768350"/>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Rectangle 114">
                <a:extLst>
                  <a:ext uri="{FF2B5EF4-FFF2-40B4-BE49-F238E27FC236}">
                    <a16:creationId xmlns:a16="http://schemas.microsoft.com/office/drawing/2014/main" id="{63972C0D-8EF9-45B7-AA2C-C5F793D5077F}"/>
                  </a:ext>
                </a:extLst>
              </p:cNvPr>
              <p:cNvSpPr>
                <a:spLocks noChangeArrowheads="1"/>
              </p:cNvSpPr>
              <p:nvPr/>
            </p:nvSpPr>
            <p:spPr bwMode="auto">
              <a:xfrm>
                <a:off x="3602038"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Freeform 115">
                <a:extLst>
                  <a:ext uri="{FF2B5EF4-FFF2-40B4-BE49-F238E27FC236}">
                    <a16:creationId xmlns:a16="http://schemas.microsoft.com/office/drawing/2014/main" id="{146285A2-33C3-4B32-915A-3315D6AB73F6}"/>
                  </a:ext>
                </a:extLst>
              </p:cNvPr>
              <p:cNvSpPr>
                <a:spLocks/>
              </p:cNvSpPr>
              <p:nvPr/>
            </p:nvSpPr>
            <p:spPr bwMode="auto">
              <a:xfrm>
                <a:off x="3440113" y="768350"/>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Freeform 116">
                <a:extLst>
                  <a:ext uri="{FF2B5EF4-FFF2-40B4-BE49-F238E27FC236}">
                    <a16:creationId xmlns:a16="http://schemas.microsoft.com/office/drawing/2014/main" id="{D17B0517-30F5-4FBD-9DFE-1AF051CABAD7}"/>
                  </a:ext>
                </a:extLst>
              </p:cNvPr>
              <p:cNvSpPr>
                <a:spLocks/>
              </p:cNvSpPr>
              <p:nvPr/>
            </p:nvSpPr>
            <p:spPr bwMode="auto">
              <a:xfrm>
                <a:off x="3440113" y="768350"/>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Rectangle 117">
                <a:extLst>
                  <a:ext uri="{FF2B5EF4-FFF2-40B4-BE49-F238E27FC236}">
                    <a16:creationId xmlns:a16="http://schemas.microsoft.com/office/drawing/2014/main" id="{6D7CB2B9-807D-43E2-99FB-E9CF5E345714}"/>
                  </a:ext>
                </a:extLst>
              </p:cNvPr>
              <p:cNvSpPr>
                <a:spLocks noChangeArrowheads="1"/>
              </p:cNvSpPr>
              <p:nvPr/>
            </p:nvSpPr>
            <p:spPr bwMode="auto">
              <a:xfrm>
                <a:off x="3427413"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Freeform 118">
                <a:extLst>
                  <a:ext uri="{FF2B5EF4-FFF2-40B4-BE49-F238E27FC236}">
                    <a16:creationId xmlns:a16="http://schemas.microsoft.com/office/drawing/2014/main" id="{B348CC20-A589-41F0-9DCE-C8FF85061338}"/>
                  </a:ext>
                </a:extLst>
              </p:cNvPr>
              <p:cNvSpPr>
                <a:spLocks/>
              </p:cNvSpPr>
              <p:nvPr/>
            </p:nvSpPr>
            <p:spPr bwMode="auto">
              <a:xfrm>
                <a:off x="3260725" y="768350"/>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Freeform 119">
                <a:extLst>
                  <a:ext uri="{FF2B5EF4-FFF2-40B4-BE49-F238E27FC236}">
                    <a16:creationId xmlns:a16="http://schemas.microsoft.com/office/drawing/2014/main" id="{7F19F79B-1A0A-464F-98BA-D309954DA0F2}"/>
                  </a:ext>
                </a:extLst>
              </p:cNvPr>
              <p:cNvSpPr>
                <a:spLocks/>
              </p:cNvSpPr>
              <p:nvPr/>
            </p:nvSpPr>
            <p:spPr bwMode="auto">
              <a:xfrm>
                <a:off x="3260725" y="768350"/>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Rectangle 120">
                <a:extLst>
                  <a:ext uri="{FF2B5EF4-FFF2-40B4-BE49-F238E27FC236}">
                    <a16:creationId xmlns:a16="http://schemas.microsoft.com/office/drawing/2014/main" id="{AF966DBC-C9DD-48A2-B893-55D2011B7E95}"/>
                  </a:ext>
                </a:extLst>
              </p:cNvPr>
              <p:cNvSpPr>
                <a:spLocks noChangeArrowheads="1"/>
              </p:cNvSpPr>
              <p:nvPr/>
            </p:nvSpPr>
            <p:spPr bwMode="auto">
              <a:xfrm>
                <a:off x="3251200"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Freeform 121">
                <a:extLst>
                  <a:ext uri="{FF2B5EF4-FFF2-40B4-BE49-F238E27FC236}">
                    <a16:creationId xmlns:a16="http://schemas.microsoft.com/office/drawing/2014/main" id="{2F6091D2-3812-4336-9FE0-6E5BDA04F262}"/>
                  </a:ext>
                </a:extLst>
              </p:cNvPr>
              <p:cNvSpPr>
                <a:spLocks/>
              </p:cNvSpPr>
              <p:nvPr/>
            </p:nvSpPr>
            <p:spPr bwMode="auto">
              <a:xfrm>
                <a:off x="3086100" y="768350"/>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Freeform 122">
                <a:extLst>
                  <a:ext uri="{FF2B5EF4-FFF2-40B4-BE49-F238E27FC236}">
                    <a16:creationId xmlns:a16="http://schemas.microsoft.com/office/drawing/2014/main" id="{BA648C7F-D25E-40AC-BE14-85E0CF0A2B96}"/>
                  </a:ext>
                </a:extLst>
              </p:cNvPr>
              <p:cNvSpPr>
                <a:spLocks/>
              </p:cNvSpPr>
              <p:nvPr/>
            </p:nvSpPr>
            <p:spPr bwMode="auto">
              <a:xfrm>
                <a:off x="3086100" y="768350"/>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Freeform 125">
                <a:extLst>
                  <a:ext uri="{FF2B5EF4-FFF2-40B4-BE49-F238E27FC236}">
                    <a16:creationId xmlns:a16="http://schemas.microsoft.com/office/drawing/2014/main" id="{AFF62C97-B836-4748-8FFE-2509183F3D97}"/>
                  </a:ext>
                </a:extLst>
              </p:cNvPr>
              <p:cNvSpPr>
                <a:spLocks/>
              </p:cNvSpPr>
              <p:nvPr/>
            </p:nvSpPr>
            <p:spPr bwMode="auto">
              <a:xfrm>
                <a:off x="752475" y="4430713"/>
                <a:ext cx="1154113" cy="20796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4" name="Group 303">
              <a:extLst>
                <a:ext uri="{FF2B5EF4-FFF2-40B4-BE49-F238E27FC236}">
                  <a16:creationId xmlns:a16="http://schemas.microsoft.com/office/drawing/2014/main" id="{0AAF1BEE-B76C-441B-B80A-A4A5E13CC471}"/>
                </a:ext>
              </a:extLst>
            </p:cNvPr>
            <p:cNvGrpSpPr/>
            <p:nvPr/>
          </p:nvGrpSpPr>
          <p:grpSpPr>
            <a:xfrm>
              <a:off x="4250672" y="757181"/>
              <a:ext cx="1103077" cy="4067578"/>
              <a:chOff x="9604638" y="-3280047"/>
              <a:chExt cx="1600255" cy="5900911"/>
            </a:xfrm>
            <a:grpFill/>
          </p:grpSpPr>
          <p:grpSp>
            <p:nvGrpSpPr>
              <p:cNvPr id="305" name="Group 304">
                <a:extLst>
                  <a:ext uri="{FF2B5EF4-FFF2-40B4-BE49-F238E27FC236}">
                    <a16:creationId xmlns:a16="http://schemas.microsoft.com/office/drawing/2014/main" id="{8FDC0514-F66C-4FCC-B25F-89BE23A43A41}"/>
                  </a:ext>
                </a:extLst>
              </p:cNvPr>
              <p:cNvGrpSpPr/>
              <p:nvPr/>
            </p:nvGrpSpPr>
            <p:grpSpPr>
              <a:xfrm>
                <a:off x="10090815" y="-3280047"/>
                <a:ext cx="455613" cy="4540251"/>
                <a:chOff x="2149974" y="-3713177"/>
                <a:chExt cx="455613" cy="4540251"/>
              </a:xfrm>
              <a:grpFill/>
            </p:grpSpPr>
            <p:sp>
              <p:nvSpPr>
                <p:cNvPr id="313" name="Freeform 6">
                  <a:extLst>
                    <a:ext uri="{FF2B5EF4-FFF2-40B4-BE49-F238E27FC236}">
                      <a16:creationId xmlns:a16="http://schemas.microsoft.com/office/drawing/2014/main" id="{E6402946-3540-4345-B212-C30299BE2E3A}"/>
                    </a:ext>
                  </a:extLst>
                </p:cNvPr>
                <p:cNvSpPr>
                  <a:spLocks/>
                </p:cNvSpPr>
                <p:nvPr/>
              </p:nvSpPr>
              <p:spPr bwMode="auto">
                <a:xfrm>
                  <a:off x="2149974" y="-3713177"/>
                  <a:ext cx="377825" cy="3998913"/>
                </a:xfrm>
                <a:custGeom>
                  <a:avLst/>
                  <a:gdLst>
                    <a:gd name="T0" fmla="*/ 203 w 238"/>
                    <a:gd name="T1" fmla="*/ 38 h 2519"/>
                    <a:gd name="T2" fmla="*/ 193 w 238"/>
                    <a:gd name="T3" fmla="*/ 2487 h 2519"/>
                    <a:gd name="T4" fmla="*/ 111 w 238"/>
                    <a:gd name="T5" fmla="*/ 2487 h 2519"/>
                    <a:gd name="T6" fmla="*/ 35 w 238"/>
                    <a:gd name="T7" fmla="*/ 6 h 2519"/>
                    <a:gd name="T8" fmla="*/ 0 w 238"/>
                    <a:gd name="T9" fmla="*/ 0 h 2519"/>
                    <a:gd name="T10" fmla="*/ 76 w 238"/>
                    <a:gd name="T11" fmla="*/ 2503 h 2519"/>
                    <a:gd name="T12" fmla="*/ 76 w 238"/>
                    <a:gd name="T13" fmla="*/ 2519 h 2519"/>
                    <a:gd name="T14" fmla="*/ 225 w 238"/>
                    <a:gd name="T15" fmla="*/ 2519 h 2519"/>
                    <a:gd name="T16" fmla="*/ 238 w 238"/>
                    <a:gd name="T17" fmla="*/ 38 h 2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2519">
                      <a:moveTo>
                        <a:pt x="203" y="38"/>
                      </a:moveTo>
                      <a:lnTo>
                        <a:pt x="193" y="2487"/>
                      </a:lnTo>
                      <a:lnTo>
                        <a:pt x="111" y="2487"/>
                      </a:lnTo>
                      <a:lnTo>
                        <a:pt x="35" y="6"/>
                      </a:lnTo>
                      <a:lnTo>
                        <a:pt x="0" y="0"/>
                      </a:lnTo>
                      <a:lnTo>
                        <a:pt x="76" y="2503"/>
                      </a:lnTo>
                      <a:lnTo>
                        <a:pt x="76" y="2519"/>
                      </a:lnTo>
                      <a:lnTo>
                        <a:pt x="225" y="2519"/>
                      </a:lnTo>
                      <a:lnTo>
                        <a:pt x="238" y="38"/>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4" name="Freeform 7">
                  <a:extLst>
                    <a:ext uri="{FF2B5EF4-FFF2-40B4-BE49-F238E27FC236}">
                      <a16:creationId xmlns:a16="http://schemas.microsoft.com/office/drawing/2014/main" id="{C8163F68-E198-4304-901A-AD82AAE6A183}"/>
                    </a:ext>
                  </a:extLst>
                </p:cNvPr>
                <p:cNvSpPr>
                  <a:spLocks/>
                </p:cNvSpPr>
                <p:nvPr/>
              </p:nvSpPr>
              <p:spPr bwMode="auto">
                <a:xfrm>
                  <a:off x="2299199" y="488936"/>
                  <a:ext cx="303213" cy="338138"/>
                </a:xfrm>
                <a:custGeom>
                  <a:avLst/>
                  <a:gdLst>
                    <a:gd name="T0" fmla="*/ 29 w 93"/>
                    <a:gd name="T1" fmla="*/ 2 h 106"/>
                    <a:gd name="T2" fmla="*/ 24 w 93"/>
                    <a:gd name="T3" fmla="*/ 2 h 106"/>
                    <a:gd name="T4" fmla="*/ 2 w 93"/>
                    <a:gd name="T5" fmla="*/ 51 h 106"/>
                    <a:gd name="T6" fmla="*/ 32 w 93"/>
                    <a:gd name="T7" fmla="*/ 100 h 106"/>
                    <a:gd name="T8" fmla="*/ 84 w 93"/>
                    <a:gd name="T9" fmla="*/ 86 h 106"/>
                    <a:gd name="T10" fmla="*/ 86 w 93"/>
                    <a:gd name="T11" fmla="*/ 46 h 106"/>
                    <a:gd name="T12" fmla="*/ 86 w 93"/>
                    <a:gd name="T13" fmla="*/ 43 h 106"/>
                    <a:gd name="T14" fmla="*/ 86 w 93"/>
                    <a:gd name="T15" fmla="*/ 40 h 106"/>
                    <a:gd name="T16" fmla="*/ 84 w 93"/>
                    <a:gd name="T17" fmla="*/ 31 h 106"/>
                    <a:gd name="T18" fmla="*/ 77 w 93"/>
                    <a:gd name="T19" fmla="*/ 32 h 106"/>
                    <a:gd name="T20" fmla="*/ 77 w 93"/>
                    <a:gd name="T21" fmla="*/ 39 h 106"/>
                    <a:gd name="T22" fmla="*/ 77 w 93"/>
                    <a:gd name="T23" fmla="*/ 42 h 106"/>
                    <a:gd name="T24" fmla="*/ 71 w 93"/>
                    <a:gd name="T25" fmla="*/ 65 h 106"/>
                    <a:gd name="T26" fmla="*/ 40 w 93"/>
                    <a:gd name="T27" fmla="*/ 63 h 106"/>
                    <a:gd name="T28" fmla="*/ 49 w 93"/>
                    <a:gd name="T29" fmla="*/ 27 h 106"/>
                    <a:gd name="T30" fmla="*/ 49 w 93"/>
                    <a:gd name="T31" fmla="*/ 23 h 106"/>
                    <a:gd name="T32" fmla="*/ 29 w 93"/>
                    <a:gd name="T33" fmla="*/ 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106">
                      <a:moveTo>
                        <a:pt x="29" y="2"/>
                      </a:moveTo>
                      <a:cubicBezTo>
                        <a:pt x="28" y="0"/>
                        <a:pt x="25" y="0"/>
                        <a:pt x="24" y="2"/>
                      </a:cubicBezTo>
                      <a:cubicBezTo>
                        <a:pt x="18" y="10"/>
                        <a:pt x="4" y="30"/>
                        <a:pt x="2" y="51"/>
                      </a:cubicBezTo>
                      <a:cubicBezTo>
                        <a:pt x="0" y="71"/>
                        <a:pt x="10" y="93"/>
                        <a:pt x="32" y="100"/>
                      </a:cubicBezTo>
                      <a:cubicBezTo>
                        <a:pt x="51" y="106"/>
                        <a:pt x="76" y="101"/>
                        <a:pt x="84" y="86"/>
                      </a:cubicBezTo>
                      <a:cubicBezTo>
                        <a:pt x="93" y="69"/>
                        <a:pt x="87" y="52"/>
                        <a:pt x="86" y="46"/>
                      </a:cubicBezTo>
                      <a:cubicBezTo>
                        <a:pt x="86" y="45"/>
                        <a:pt x="86" y="44"/>
                        <a:pt x="86" y="43"/>
                      </a:cubicBezTo>
                      <a:cubicBezTo>
                        <a:pt x="86" y="42"/>
                        <a:pt x="86" y="41"/>
                        <a:pt x="86" y="40"/>
                      </a:cubicBezTo>
                      <a:cubicBezTo>
                        <a:pt x="85" y="38"/>
                        <a:pt x="85" y="34"/>
                        <a:pt x="84" y="31"/>
                      </a:cubicBezTo>
                      <a:cubicBezTo>
                        <a:pt x="83" y="27"/>
                        <a:pt x="77" y="28"/>
                        <a:pt x="77" y="32"/>
                      </a:cubicBezTo>
                      <a:cubicBezTo>
                        <a:pt x="77" y="35"/>
                        <a:pt x="77" y="38"/>
                        <a:pt x="77" y="39"/>
                      </a:cubicBezTo>
                      <a:cubicBezTo>
                        <a:pt x="77" y="40"/>
                        <a:pt x="77" y="41"/>
                        <a:pt x="77" y="42"/>
                      </a:cubicBezTo>
                      <a:cubicBezTo>
                        <a:pt x="76" y="50"/>
                        <a:pt x="74" y="60"/>
                        <a:pt x="71" y="65"/>
                      </a:cubicBezTo>
                      <a:cubicBezTo>
                        <a:pt x="65" y="75"/>
                        <a:pt x="44" y="74"/>
                        <a:pt x="40" y="63"/>
                      </a:cubicBezTo>
                      <a:cubicBezTo>
                        <a:pt x="36" y="52"/>
                        <a:pt x="45" y="34"/>
                        <a:pt x="49" y="27"/>
                      </a:cubicBezTo>
                      <a:cubicBezTo>
                        <a:pt x="50" y="26"/>
                        <a:pt x="50" y="24"/>
                        <a:pt x="49" y="23"/>
                      </a:cubicBezTo>
                      <a:lnTo>
                        <a:pt x="29"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8">
                  <a:extLst>
                    <a:ext uri="{FF2B5EF4-FFF2-40B4-BE49-F238E27FC236}">
                      <a16:creationId xmlns:a16="http://schemas.microsoft.com/office/drawing/2014/main" id="{46D292F1-A608-4E2B-9D26-C7C46910C3C9}"/>
                    </a:ext>
                  </a:extLst>
                </p:cNvPr>
                <p:cNvSpPr>
                  <a:spLocks/>
                </p:cNvSpPr>
                <p:nvPr/>
              </p:nvSpPr>
              <p:spPr bwMode="auto">
                <a:xfrm>
                  <a:off x="2181724" y="101586"/>
                  <a:ext cx="423863" cy="490538"/>
                </a:xfrm>
                <a:custGeom>
                  <a:avLst/>
                  <a:gdLst>
                    <a:gd name="T0" fmla="*/ 114 w 130"/>
                    <a:gd name="T1" fmla="*/ 11 h 154"/>
                    <a:gd name="T2" fmla="*/ 91 w 130"/>
                    <a:gd name="T3" fmla="*/ 0 h 154"/>
                    <a:gd name="T4" fmla="*/ 65 w 130"/>
                    <a:gd name="T5" fmla="*/ 0 h 154"/>
                    <a:gd name="T6" fmla="*/ 39 w 130"/>
                    <a:gd name="T7" fmla="*/ 0 h 154"/>
                    <a:gd name="T8" fmla="*/ 16 w 130"/>
                    <a:gd name="T9" fmla="*/ 11 h 154"/>
                    <a:gd name="T10" fmla="*/ 8 w 130"/>
                    <a:gd name="T11" fmla="*/ 20 h 154"/>
                    <a:gd name="T12" fmla="*/ 0 w 130"/>
                    <a:gd name="T13" fmla="*/ 40 h 154"/>
                    <a:gd name="T14" fmla="*/ 0 w 130"/>
                    <a:gd name="T15" fmla="*/ 79 h 154"/>
                    <a:gd name="T16" fmla="*/ 6 w 130"/>
                    <a:gd name="T17" fmla="*/ 97 h 154"/>
                    <a:gd name="T18" fmla="*/ 37 w 130"/>
                    <a:gd name="T19" fmla="*/ 141 h 154"/>
                    <a:gd name="T20" fmla="*/ 62 w 130"/>
                    <a:gd name="T21" fmla="*/ 154 h 154"/>
                    <a:gd name="T22" fmla="*/ 65 w 130"/>
                    <a:gd name="T23" fmla="*/ 154 h 154"/>
                    <a:gd name="T24" fmla="*/ 68 w 130"/>
                    <a:gd name="T25" fmla="*/ 154 h 154"/>
                    <a:gd name="T26" fmla="*/ 93 w 130"/>
                    <a:gd name="T27" fmla="*/ 141 h 154"/>
                    <a:gd name="T28" fmla="*/ 124 w 130"/>
                    <a:gd name="T29" fmla="*/ 97 h 154"/>
                    <a:gd name="T30" fmla="*/ 130 w 130"/>
                    <a:gd name="T31" fmla="*/ 79 h 154"/>
                    <a:gd name="T32" fmla="*/ 130 w 130"/>
                    <a:gd name="T33" fmla="*/ 40 h 154"/>
                    <a:gd name="T34" fmla="*/ 122 w 130"/>
                    <a:gd name="T35" fmla="*/ 20 h 154"/>
                    <a:gd name="T36" fmla="*/ 114 w 130"/>
                    <a:gd name="T37" fmla="*/ 1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154">
                      <a:moveTo>
                        <a:pt x="114" y="11"/>
                      </a:moveTo>
                      <a:cubicBezTo>
                        <a:pt x="108" y="4"/>
                        <a:pt x="100" y="0"/>
                        <a:pt x="91" y="0"/>
                      </a:cubicBezTo>
                      <a:cubicBezTo>
                        <a:pt x="65" y="0"/>
                        <a:pt x="65" y="0"/>
                        <a:pt x="65" y="0"/>
                      </a:cubicBezTo>
                      <a:cubicBezTo>
                        <a:pt x="39" y="0"/>
                        <a:pt x="39" y="0"/>
                        <a:pt x="39" y="0"/>
                      </a:cubicBezTo>
                      <a:cubicBezTo>
                        <a:pt x="30" y="0"/>
                        <a:pt x="22" y="4"/>
                        <a:pt x="16" y="11"/>
                      </a:cubicBezTo>
                      <a:cubicBezTo>
                        <a:pt x="8" y="20"/>
                        <a:pt x="8" y="20"/>
                        <a:pt x="8" y="20"/>
                      </a:cubicBezTo>
                      <a:cubicBezTo>
                        <a:pt x="3" y="25"/>
                        <a:pt x="0" y="33"/>
                        <a:pt x="0" y="40"/>
                      </a:cubicBezTo>
                      <a:cubicBezTo>
                        <a:pt x="0" y="79"/>
                        <a:pt x="0" y="79"/>
                        <a:pt x="0" y="79"/>
                      </a:cubicBezTo>
                      <a:cubicBezTo>
                        <a:pt x="0" y="85"/>
                        <a:pt x="2" y="91"/>
                        <a:pt x="6" y="97"/>
                      </a:cubicBezTo>
                      <a:cubicBezTo>
                        <a:pt x="37" y="141"/>
                        <a:pt x="37" y="141"/>
                        <a:pt x="37" y="141"/>
                      </a:cubicBezTo>
                      <a:cubicBezTo>
                        <a:pt x="43" y="149"/>
                        <a:pt x="52" y="154"/>
                        <a:pt x="62" y="154"/>
                      </a:cubicBezTo>
                      <a:cubicBezTo>
                        <a:pt x="65" y="154"/>
                        <a:pt x="65" y="154"/>
                        <a:pt x="65" y="154"/>
                      </a:cubicBezTo>
                      <a:cubicBezTo>
                        <a:pt x="68" y="154"/>
                        <a:pt x="68" y="154"/>
                        <a:pt x="68" y="154"/>
                      </a:cubicBezTo>
                      <a:cubicBezTo>
                        <a:pt x="78" y="154"/>
                        <a:pt x="87" y="149"/>
                        <a:pt x="93" y="141"/>
                      </a:cubicBezTo>
                      <a:cubicBezTo>
                        <a:pt x="124" y="97"/>
                        <a:pt x="124" y="97"/>
                        <a:pt x="124" y="97"/>
                      </a:cubicBezTo>
                      <a:cubicBezTo>
                        <a:pt x="128" y="91"/>
                        <a:pt x="130" y="85"/>
                        <a:pt x="130" y="79"/>
                      </a:cubicBezTo>
                      <a:cubicBezTo>
                        <a:pt x="130" y="40"/>
                        <a:pt x="130" y="40"/>
                        <a:pt x="130" y="40"/>
                      </a:cubicBezTo>
                      <a:cubicBezTo>
                        <a:pt x="130" y="33"/>
                        <a:pt x="127" y="25"/>
                        <a:pt x="122" y="20"/>
                      </a:cubicBezTo>
                      <a:lnTo>
                        <a:pt x="114" y="1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06" name="Group 305">
                <a:extLst>
                  <a:ext uri="{FF2B5EF4-FFF2-40B4-BE49-F238E27FC236}">
                    <a16:creationId xmlns:a16="http://schemas.microsoft.com/office/drawing/2014/main" id="{1AC2F91C-E5B7-4A50-8B0F-F31FA6E89D5F}"/>
                  </a:ext>
                </a:extLst>
              </p:cNvPr>
              <p:cNvGrpSpPr/>
              <p:nvPr/>
            </p:nvGrpSpPr>
            <p:grpSpPr>
              <a:xfrm>
                <a:off x="9610110" y="1366348"/>
                <a:ext cx="1594783" cy="1254516"/>
                <a:chOff x="4501217" y="2328648"/>
                <a:chExt cx="736600" cy="579437"/>
              </a:xfrm>
              <a:grpFill/>
            </p:grpSpPr>
            <p:sp>
              <p:nvSpPr>
                <p:cNvPr id="310" name="Rectangle 105">
                  <a:extLst>
                    <a:ext uri="{FF2B5EF4-FFF2-40B4-BE49-F238E27FC236}">
                      <a16:creationId xmlns:a16="http://schemas.microsoft.com/office/drawing/2014/main" id="{0F67D82C-D745-41B7-8C03-4D3DAB275757}"/>
                    </a:ext>
                  </a:extLst>
                </p:cNvPr>
                <p:cNvSpPr>
                  <a:spLocks noChangeArrowheads="1"/>
                </p:cNvSpPr>
                <p:nvPr/>
              </p:nvSpPr>
              <p:spPr bwMode="auto">
                <a:xfrm>
                  <a:off x="4501217" y="2411198"/>
                  <a:ext cx="736600" cy="241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Rectangle 106">
                  <a:extLst>
                    <a:ext uri="{FF2B5EF4-FFF2-40B4-BE49-F238E27FC236}">
                      <a16:creationId xmlns:a16="http://schemas.microsoft.com/office/drawing/2014/main" id="{21CA633C-ECC8-41BA-8875-2FA7E391FAE3}"/>
                    </a:ext>
                  </a:extLst>
                </p:cNvPr>
                <p:cNvSpPr>
                  <a:spLocks noChangeArrowheads="1"/>
                </p:cNvSpPr>
                <p:nvPr/>
              </p:nvSpPr>
              <p:spPr bwMode="auto">
                <a:xfrm>
                  <a:off x="4772680" y="2328648"/>
                  <a:ext cx="187325"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Rectangle 123">
                  <a:extLst>
                    <a:ext uri="{FF2B5EF4-FFF2-40B4-BE49-F238E27FC236}">
                      <a16:creationId xmlns:a16="http://schemas.microsoft.com/office/drawing/2014/main" id="{1FD208C8-AB9B-4862-A10F-E57899335E7C}"/>
                    </a:ext>
                  </a:extLst>
                </p:cNvPr>
                <p:cNvSpPr>
                  <a:spLocks noChangeArrowheads="1"/>
                </p:cNvSpPr>
                <p:nvPr/>
              </p:nvSpPr>
              <p:spPr bwMode="auto">
                <a:xfrm>
                  <a:off x="4501217" y="2665198"/>
                  <a:ext cx="736600" cy="2428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7" name="Group 306">
                <a:extLst>
                  <a:ext uri="{FF2B5EF4-FFF2-40B4-BE49-F238E27FC236}">
                    <a16:creationId xmlns:a16="http://schemas.microsoft.com/office/drawing/2014/main" id="{E8EC36CA-F448-438C-BC8F-DCE6848200CC}"/>
                  </a:ext>
                </a:extLst>
              </p:cNvPr>
              <p:cNvGrpSpPr/>
              <p:nvPr/>
            </p:nvGrpSpPr>
            <p:grpSpPr>
              <a:xfrm>
                <a:off x="9604638" y="1187749"/>
                <a:ext cx="1584213" cy="352460"/>
                <a:chOff x="9590893" y="872582"/>
                <a:chExt cx="1584213" cy="352460"/>
              </a:xfrm>
              <a:grpFill/>
            </p:grpSpPr>
            <p:cxnSp>
              <p:nvCxnSpPr>
                <p:cNvPr id="308" name="Straight Connector 307">
                  <a:extLst>
                    <a:ext uri="{FF2B5EF4-FFF2-40B4-BE49-F238E27FC236}">
                      <a16:creationId xmlns:a16="http://schemas.microsoft.com/office/drawing/2014/main" id="{48AE3C8A-09BC-45FF-88EC-68DF656B6A23}"/>
                    </a:ext>
                  </a:extLst>
                </p:cNvPr>
                <p:cNvCxnSpPr>
                  <a:cxnSpLocks/>
                  <a:stCxn id="314" idx="3"/>
                </p:cNvCxnSpPr>
                <p:nvPr/>
              </p:nvCxnSpPr>
              <p:spPr>
                <a:xfrm flipH="1">
                  <a:off x="9590893" y="872582"/>
                  <a:ext cx="767126" cy="352460"/>
                </a:xfrm>
                <a:prstGeom prst="line">
                  <a:avLst/>
                </a:prstGeom>
                <a:grpFill/>
                <a:ln w="222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4EACFB71-F6EE-4168-AA9C-0DAEF466BA81}"/>
                    </a:ext>
                  </a:extLst>
                </p:cNvPr>
                <p:cNvCxnSpPr>
                  <a:cxnSpLocks/>
                  <a:stCxn id="314" idx="3"/>
                </p:cNvCxnSpPr>
                <p:nvPr/>
              </p:nvCxnSpPr>
              <p:spPr>
                <a:xfrm>
                  <a:off x="10358019" y="872582"/>
                  <a:ext cx="817087" cy="352460"/>
                </a:xfrm>
                <a:prstGeom prst="line">
                  <a:avLst/>
                </a:prstGeom>
                <a:grpFill/>
                <a:ln w="222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434" name="Group 433">
            <a:extLst>
              <a:ext uri="{FF2B5EF4-FFF2-40B4-BE49-F238E27FC236}">
                <a16:creationId xmlns:a16="http://schemas.microsoft.com/office/drawing/2014/main" id="{7A150A9D-4AAB-4469-8E16-5E60B541809E}"/>
              </a:ext>
            </a:extLst>
          </p:cNvPr>
          <p:cNvGrpSpPr/>
          <p:nvPr/>
        </p:nvGrpSpPr>
        <p:grpSpPr>
          <a:xfrm flipH="1">
            <a:off x="10256766" y="4523774"/>
            <a:ext cx="1795403" cy="2341275"/>
            <a:chOff x="3175" y="1588"/>
            <a:chExt cx="4360863" cy="4637087"/>
          </a:xfrm>
          <a:solidFill>
            <a:schemeClr val="bg1">
              <a:lumMod val="65000"/>
            </a:schemeClr>
          </a:solidFill>
        </p:grpSpPr>
        <p:sp>
          <p:nvSpPr>
            <p:cNvPr id="447" name="Rectangle 5">
              <a:extLst>
                <a:ext uri="{FF2B5EF4-FFF2-40B4-BE49-F238E27FC236}">
                  <a16:creationId xmlns:a16="http://schemas.microsoft.com/office/drawing/2014/main" id="{60EBFBA5-F1FD-4C6D-AA2B-10903A2E0760}"/>
                </a:ext>
              </a:extLst>
            </p:cNvPr>
            <p:cNvSpPr>
              <a:spLocks noChangeArrowheads="1"/>
            </p:cNvSpPr>
            <p:nvPr/>
          </p:nvSpPr>
          <p:spPr bwMode="auto">
            <a:xfrm>
              <a:off x="1106488" y="3094038"/>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 name="Rectangle 6">
              <a:extLst>
                <a:ext uri="{FF2B5EF4-FFF2-40B4-BE49-F238E27FC236}">
                  <a16:creationId xmlns:a16="http://schemas.microsoft.com/office/drawing/2014/main" id="{4C167A40-E808-42DF-82E3-1914FAFD60F4}"/>
                </a:ext>
              </a:extLst>
            </p:cNvPr>
            <p:cNvSpPr>
              <a:spLocks noChangeArrowheads="1"/>
            </p:cNvSpPr>
            <p:nvPr/>
          </p:nvSpPr>
          <p:spPr bwMode="auto">
            <a:xfrm>
              <a:off x="1450975" y="3094038"/>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Rectangle 7">
              <a:extLst>
                <a:ext uri="{FF2B5EF4-FFF2-40B4-BE49-F238E27FC236}">
                  <a16:creationId xmlns:a16="http://schemas.microsoft.com/office/drawing/2014/main" id="{CE47508A-9327-40E2-8320-1561748B6C51}"/>
                </a:ext>
              </a:extLst>
            </p:cNvPr>
            <p:cNvSpPr>
              <a:spLocks noChangeArrowheads="1"/>
            </p:cNvSpPr>
            <p:nvPr/>
          </p:nvSpPr>
          <p:spPr bwMode="auto">
            <a:xfrm>
              <a:off x="1147763" y="314801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Freeform 8">
              <a:extLst>
                <a:ext uri="{FF2B5EF4-FFF2-40B4-BE49-F238E27FC236}">
                  <a16:creationId xmlns:a16="http://schemas.microsoft.com/office/drawing/2014/main" id="{D5D05EC5-C632-4967-9AE4-1E0C7065C33E}"/>
                </a:ext>
              </a:extLst>
            </p:cNvPr>
            <p:cNvSpPr>
              <a:spLocks/>
            </p:cNvSpPr>
            <p:nvPr/>
          </p:nvSpPr>
          <p:spPr bwMode="auto">
            <a:xfrm>
              <a:off x="1173163" y="317658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Freeform 9">
              <a:extLst>
                <a:ext uri="{FF2B5EF4-FFF2-40B4-BE49-F238E27FC236}">
                  <a16:creationId xmlns:a16="http://schemas.microsoft.com/office/drawing/2014/main" id="{C941EBD6-2475-456A-B2F6-013528D3E375}"/>
                </a:ext>
              </a:extLst>
            </p:cNvPr>
            <p:cNvSpPr>
              <a:spLocks/>
            </p:cNvSpPr>
            <p:nvPr/>
          </p:nvSpPr>
          <p:spPr bwMode="auto">
            <a:xfrm>
              <a:off x="1173163" y="317658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Rectangle 10">
              <a:extLst>
                <a:ext uri="{FF2B5EF4-FFF2-40B4-BE49-F238E27FC236}">
                  <a16:creationId xmlns:a16="http://schemas.microsoft.com/office/drawing/2014/main" id="{BFB9C2D7-CC3E-4648-A981-B046376572C8}"/>
                </a:ext>
              </a:extLst>
            </p:cNvPr>
            <p:cNvSpPr>
              <a:spLocks noChangeArrowheads="1"/>
            </p:cNvSpPr>
            <p:nvPr/>
          </p:nvSpPr>
          <p:spPr bwMode="auto">
            <a:xfrm>
              <a:off x="1147763" y="34417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Freeform 11">
              <a:extLst>
                <a:ext uri="{FF2B5EF4-FFF2-40B4-BE49-F238E27FC236}">
                  <a16:creationId xmlns:a16="http://schemas.microsoft.com/office/drawing/2014/main" id="{152FC474-A191-4180-AC48-ACF857696CDF}"/>
                </a:ext>
              </a:extLst>
            </p:cNvPr>
            <p:cNvSpPr>
              <a:spLocks/>
            </p:cNvSpPr>
            <p:nvPr/>
          </p:nvSpPr>
          <p:spPr bwMode="auto">
            <a:xfrm>
              <a:off x="1173163" y="347027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Freeform 12">
              <a:extLst>
                <a:ext uri="{FF2B5EF4-FFF2-40B4-BE49-F238E27FC236}">
                  <a16:creationId xmlns:a16="http://schemas.microsoft.com/office/drawing/2014/main" id="{B0084702-E48B-44D0-8591-21918C5203AB}"/>
                </a:ext>
              </a:extLst>
            </p:cNvPr>
            <p:cNvSpPr>
              <a:spLocks/>
            </p:cNvSpPr>
            <p:nvPr/>
          </p:nvSpPr>
          <p:spPr bwMode="auto">
            <a:xfrm>
              <a:off x="1173163" y="347027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Rectangle 13">
              <a:extLst>
                <a:ext uri="{FF2B5EF4-FFF2-40B4-BE49-F238E27FC236}">
                  <a16:creationId xmlns:a16="http://schemas.microsoft.com/office/drawing/2014/main" id="{BCFD11C0-0F3B-453E-A4EE-2DF22F4AD19C}"/>
                </a:ext>
              </a:extLst>
            </p:cNvPr>
            <p:cNvSpPr>
              <a:spLocks noChangeArrowheads="1"/>
            </p:cNvSpPr>
            <p:nvPr/>
          </p:nvSpPr>
          <p:spPr bwMode="auto">
            <a:xfrm>
              <a:off x="1147763" y="37338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Freeform 14">
              <a:extLst>
                <a:ext uri="{FF2B5EF4-FFF2-40B4-BE49-F238E27FC236}">
                  <a16:creationId xmlns:a16="http://schemas.microsoft.com/office/drawing/2014/main" id="{59FD8122-8784-4209-BF46-6634167CE7F2}"/>
                </a:ext>
              </a:extLst>
            </p:cNvPr>
            <p:cNvSpPr>
              <a:spLocks/>
            </p:cNvSpPr>
            <p:nvPr/>
          </p:nvSpPr>
          <p:spPr bwMode="auto">
            <a:xfrm>
              <a:off x="1173163" y="376237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Freeform 15">
              <a:extLst>
                <a:ext uri="{FF2B5EF4-FFF2-40B4-BE49-F238E27FC236}">
                  <a16:creationId xmlns:a16="http://schemas.microsoft.com/office/drawing/2014/main" id="{BF5FA9DA-E32D-41E0-8EB0-976449DC5222}"/>
                </a:ext>
              </a:extLst>
            </p:cNvPr>
            <p:cNvSpPr>
              <a:spLocks/>
            </p:cNvSpPr>
            <p:nvPr/>
          </p:nvSpPr>
          <p:spPr bwMode="auto">
            <a:xfrm>
              <a:off x="1173163" y="376237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Rectangle 16">
              <a:extLst>
                <a:ext uri="{FF2B5EF4-FFF2-40B4-BE49-F238E27FC236}">
                  <a16:creationId xmlns:a16="http://schemas.microsoft.com/office/drawing/2014/main" id="{559FDACD-7CEF-4C92-ADAC-3536CB856D1B}"/>
                </a:ext>
              </a:extLst>
            </p:cNvPr>
            <p:cNvSpPr>
              <a:spLocks noChangeArrowheads="1"/>
            </p:cNvSpPr>
            <p:nvPr/>
          </p:nvSpPr>
          <p:spPr bwMode="auto">
            <a:xfrm>
              <a:off x="1147763" y="402748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Freeform 17">
              <a:extLst>
                <a:ext uri="{FF2B5EF4-FFF2-40B4-BE49-F238E27FC236}">
                  <a16:creationId xmlns:a16="http://schemas.microsoft.com/office/drawing/2014/main" id="{4C4A2830-5CD3-45FE-B937-5D309E83E718}"/>
                </a:ext>
              </a:extLst>
            </p:cNvPr>
            <p:cNvSpPr>
              <a:spLocks/>
            </p:cNvSpPr>
            <p:nvPr/>
          </p:nvSpPr>
          <p:spPr bwMode="auto">
            <a:xfrm>
              <a:off x="1173163" y="405606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Freeform 18">
              <a:extLst>
                <a:ext uri="{FF2B5EF4-FFF2-40B4-BE49-F238E27FC236}">
                  <a16:creationId xmlns:a16="http://schemas.microsoft.com/office/drawing/2014/main" id="{7F294E87-A409-4220-9FFC-F56C43665A63}"/>
                </a:ext>
              </a:extLst>
            </p:cNvPr>
            <p:cNvSpPr>
              <a:spLocks/>
            </p:cNvSpPr>
            <p:nvPr/>
          </p:nvSpPr>
          <p:spPr bwMode="auto">
            <a:xfrm>
              <a:off x="1173163" y="405606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Rectangle 19">
              <a:extLst>
                <a:ext uri="{FF2B5EF4-FFF2-40B4-BE49-F238E27FC236}">
                  <a16:creationId xmlns:a16="http://schemas.microsoft.com/office/drawing/2014/main" id="{A1758442-B470-4762-A622-B903B2BEE9A1}"/>
                </a:ext>
              </a:extLst>
            </p:cNvPr>
            <p:cNvSpPr>
              <a:spLocks noChangeArrowheads="1"/>
            </p:cNvSpPr>
            <p:nvPr/>
          </p:nvSpPr>
          <p:spPr bwMode="auto">
            <a:xfrm>
              <a:off x="1106488" y="1897063"/>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Rectangle 20">
              <a:extLst>
                <a:ext uri="{FF2B5EF4-FFF2-40B4-BE49-F238E27FC236}">
                  <a16:creationId xmlns:a16="http://schemas.microsoft.com/office/drawing/2014/main" id="{4C822673-6A0E-4942-82FE-7B66372EC6C9}"/>
                </a:ext>
              </a:extLst>
            </p:cNvPr>
            <p:cNvSpPr>
              <a:spLocks noChangeArrowheads="1"/>
            </p:cNvSpPr>
            <p:nvPr/>
          </p:nvSpPr>
          <p:spPr bwMode="auto">
            <a:xfrm>
              <a:off x="1450975" y="1897063"/>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Rectangle 21">
              <a:extLst>
                <a:ext uri="{FF2B5EF4-FFF2-40B4-BE49-F238E27FC236}">
                  <a16:creationId xmlns:a16="http://schemas.microsoft.com/office/drawing/2014/main" id="{BF7C17D1-7CE3-4F1D-8B60-269F7F698F48}"/>
                </a:ext>
              </a:extLst>
            </p:cNvPr>
            <p:cNvSpPr>
              <a:spLocks noChangeArrowheads="1"/>
            </p:cNvSpPr>
            <p:nvPr/>
          </p:nvSpPr>
          <p:spPr bwMode="auto">
            <a:xfrm>
              <a:off x="1147763" y="18970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Freeform 22">
              <a:extLst>
                <a:ext uri="{FF2B5EF4-FFF2-40B4-BE49-F238E27FC236}">
                  <a16:creationId xmlns:a16="http://schemas.microsoft.com/office/drawing/2014/main" id="{7AE0C300-B6A4-4BA4-A449-632CD884FC74}"/>
                </a:ext>
              </a:extLst>
            </p:cNvPr>
            <p:cNvSpPr>
              <a:spLocks/>
            </p:cNvSpPr>
            <p:nvPr/>
          </p:nvSpPr>
          <p:spPr bwMode="auto">
            <a:xfrm>
              <a:off x="1173163" y="1925638"/>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Freeform 23">
              <a:extLst>
                <a:ext uri="{FF2B5EF4-FFF2-40B4-BE49-F238E27FC236}">
                  <a16:creationId xmlns:a16="http://schemas.microsoft.com/office/drawing/2014/main" id="{43D7208D-F659-475E-AD2C-0493D2776E54}"/>
                </a:ext>
              </a:extLst>
            </p:cNvPr>
            <p:cNvSpPr>
              <a:spLocks/>
            </p:cNvSpPr>
            <p:nvPr/>
          </p:nvSpPr>
          <p:spPr bwMode="auto">
            <a:xfrm>
              <a:off x="1173163" y="1925638"/>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 name="Rectangle 24">
              <a:extLst>
                <a:ext uri="{FF2B5EF4-FFF2-40B4-BE49-F238E27FC236}">
                  <a16:creationId xmlns:a16="http://schemas.microsoft.com/office/drawing/2014/main" id="{88014E27-964A-4236-9FF0-19E70CEE351D}"/>
                </a:ext>
              </a:extLst>
            </p:cNvPr>
            <p:cNvSpPr>
              <a:spLocks noChangeArrowheads="1"/>
            </p:cNvSpPr>
            <p:nvPr/>
          </p:nvSpPr>
          <p:spPr bwMode="auto">
            <a:xfrm>
              <a:off x="1147763" y="21891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 name="Freeform 25">
              <a:extLst>
                <a:ext uri="{FF2B5EF4-FFF2-40B4-BE49-F238E27FC236}">
                  <a16:creationId xmlns:a16="http://schemas.microsoft.com/office/drawing/2014/main" id="{9B0502EC-6877-40B5-9A21-20A2FD5A7C11}"/>
                </a:ext>
              </a:extLst>
            </p:cNvPr>
            <p:cNvSpPr>
              <a:spLocks/>
            </p:cNvSpPr>
            <p:nvPr/>
          </p:nvSpPr>
          <p:spPr bwMode="auto">
            <a:xfrm>
              <a:off x="1173163" y="221773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8" name="Freeform 26">
              <a:extLst>
                <a:ext uri="{FF2B5EF4-FFF2-40B4-BE49-F238E27FC236}">
                  <a16:creationId xmlns:a16="http://schemas.microsoft.com/office/drawing/2014/main" id="{A66B7DEC-7EB8-4A55-9639-B06BBBF86FAE}"/>
                </a:ext>
              </a:extLst>
            </p:cNvPr>
            <p:cNvSpPr>
              <a:spLocks/>
            </p:cNvSpPr>
            <p:nvPr/>
          </p:nvSpPr>
          <p:spPr bwMode="auto">
            <a:xfrm>
              <a:off x="1173163" y="221773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9" name="Rectangle 27">
              <a:extLst>
                <a:ext uri="{FF2B5EF4-FFF2-40B4-BE49-F238E27FC236}">
                  <a16:creationId xmlns:a16="http://schemas.microsoft.com/office/drawing/2014/main" id="{0DB382E3-8F39-425B-8464-28065BA228B5}"/>
                </a:ext>
              </a:extLst>
            </p:cNvPr>
            <p:cNvSpPr>
              <a:spLocks noChangeArrowheads="1"/>
            </p:cNvSpPr>
            <p:nvPr/>
          </p:nvSpPr>
          <p:spPr bwMode="auto">
            <a:xfrm>
              <a:off x="1147763" y="24828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0" name="Freeform 28">
              <a:extLst>
                <a:ext uri="{FF2B5EF4-FFF2-40B4-BE49-F238E27FC236}">
                  <a16:creationId xmlns:a16="http://schemas.microsoft.com/office/drawing/2014/main" id="{92D8D82C-D187-41DC-9C83-74E94B90F146}"/>
                </a:ext>
              </a:extLst>
            </p:cNvPr>
            <p:cNvSpPr>
              <a:spLocks/>
            </p:cNvSpPr>
            <p:nvPr/>
          </p:nvSpPr>
          <p:spPr bwMode="auto">
            <a:xfrm>
              <a:off x="1173163" y="251142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 name="Freeform 29">
              <a:extLst>
                <a:ext uri="{FF2B5EF4-FFF2-40B4-BE49-F238E27FC236}">
                  <a16:creationId xmlns:a16="http://schemas.microsoft.com/office/drawing/2014/main" id="{FCC53013-60A4-406D-B24B-93036851AA64}"/>
                </a:ext>
              </a:extLst>
            </p:cNvPr>
            <p:cNvSpPr>
              <a:spLocks/>
            </p:cNvSpPr>
            <p:nvPr/>
          </p:nvSpPr>
          <p:spPr bwMode="auto">
            <a:xfrm>
              <a:off x="1173163" y="251142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 name="Rectangle 30">
              <a:extLst>
                <a:ext uri="{FF2B5EF4-FFF2-40B4-BE49-F238E27FC236}">
                  <a16:creationId xmlns:a16="http://schemas.microsoft.com/office/drawing/2014/main" id="{5EF4D85C-E33A-44DD-A4FE-9F04ABE063E2}"/>
                </a:ext>
              </a:extLst>
            </p:cNvPr>
            <p:cNvSpPr>
              <a:spLocks noChangeArrowheads="1"/>
            </p:cNvSpPr>
            <p:nvPr/>
          </p:nvSpPr>
          <p:spPr bwMode="auto">
            <a:xfrm>
              <a:off x="1147763" y="27749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 name="Freeform 31">
              <a:extLst>
                <a:ext uri="{FF2B5EF4-FFF2-40B4-BE49-F238E27FC236}">
                  <a16:creationId xmlns:a16="http://schemas.microsoft.com/office/drawing/2014/main" id="{E06F46E0-76CA-4715-B438-1376E07FD7DE}"/>
                </a:ext>
              </a:extLst>
            </p:cNvPr>
            <p:cNvSpPr>
              <a:spLocks/>
            </p:cNvSpPr>
            <p:nvPr/>
          </p:nvSpPr>
          <p:spPr bwMode="auto">
            <a:xfrm>
              <a:off x="1173163" y="280352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4" name="Freeform 32">
              <a:extLst>
                <a:ext uri="{FF2B5EF4-FFF2-40B4-BE49-F238E27FC236}">
                  <a16:creationId xmlns:a16="http://schemas.microsoft.com/office/drawing/2014/main" id="{F72D08A0-CA6A-4383-9902-266E5272D9E6}"/>
                </a:ext>
              </a:extLst>
            </p:cNvPr>
            <p:cNvSpPr>
              <a:spLocks/>
            </p:cNvSpPr>
            <p:nvPr/>
          </p:nvSpPr>
          <p:spPr bwMode="auto">
            <a:xfrm>
              <a:off x="1173163" y="280352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 name="Rectangle 33">
              <a:extLst>
                <a:ext uri="{FF2B5EF4-FFF2-40B4-BE49-F238E27FC236}">
                  <a16:creationId xmlns:a16="http://schemas.microsoft.com/office/drawing/2014/main" id="{E9219DE4-781F-4580-B294-E7DBFE5FAA47}"/>
                </a:ext>
              </a:extLst>
            </p:cNvPr>
            <p:cNvSpPr>
              <a:spLocks noChangeArrowheads="1"/>
            </p:cNvSpPr>
            <p:nvPr/>
          </p:nvSpPr>
          <p:spPr bwMode="auto">
            <a:xfrm>
              <a:off x="1179513" y="919163"/>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6" name="Rectangle 34">
              <a:extLst>
                <a:ext uri="{FF2B5EF4-FFF2-40B4-BE49-F238E27FC236}">
                  <a16:creationId xmlns:a16="http://schemas.microsoft.com/office/drawing/2014/main" id="{8BB9904B-0826-4E02-8098-D585C5DDE7DD}"/>
                </a:ext>
              </a:extLst>
            </p:cNvPr>
            <p:cNvSpPr>
              <a:spLocks noChangeArrowheads="1"/>
            </p:cNvSpPr>
            <p:nvPr/>
          </p:nvSpPr>
          <p:spPr bwMode="auto">
            <a:xfrm>
              <a:off x="1412875" y="919163"/>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 name="Rectangle 35">
              <a:extLst>
                <a:ext uri="{FF2B5EF4-FFF2-40B4-BE49-F238E27FC236}">
                  <a16:creationId xmlns:a16="http://schemas.microsoft.com/office/drawing/2014/main" id="{6967D846-3467-4318-842A-62B3B5EF2664}"/>
                </a:ext>
              </a:extLst>
            </p:cNvPr>
            <p:cNvSpPr>
              <a:spLocks noChangeArrowheads="1"/>
            </p:cNvSpPr>
            <p:nvPr/>
          </p:nvSpPr>
          <p:spPr bwMode="auto">
            <a:xfrm>
              <a:off x="1179513" y="91598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 name="Freeform 36">
              <a:extLst>
                <a:ext uri="{FF2B5EF4-FFF2-40B4-BE49-F238E27FC236}">
                  <a16:creationId xmlns:a16="http://schemas.microsoft.com/office/drawing/2014/main" id="{A50476DE-ACC0-48B9-A39A-1925BE2A2D1F}"/>
                </a:ext>
              </a:extLst>
            </p:cNvPr>
            <p:cNvSpPr>
              <a:spLocks/>
            </p:cNvSpPr>
            <p:nvPr/>
          </p:nvSpPr>
          <p:spPr bwMode="auto">
            <a:xfrm>
              <a:off x="1198563" y="938213"/>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 name="Freeform 37">
              <a:extLst>
                <a:ext uri="{FF2B5EF4-FFF2-40B4-BE49-F238E27FC236}">
                  <a16:creationId xmlns:a16="http://schemas.microsoft.com/office/drawing/2014/main" id="{4F5EB289-799D-4D35-BFD5-D544799E9716}"/>
                </a:ext>
              </a:extLst>
            </p:cNvPr>
            <p:cNvSpPr>
              <a:spLocks/>
            </p:cNvSpPr>
            <p:nvPr/>
          </p:nvSpPr>
          <p:spPr bwMode="auto">
            <a:xfrm>
              <a:off x="1198563" y="938213"/>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 name="Rectangle 38">
              <a:extLst>
                <a:ext uri="{FF2B5EF4-FFF2-40B4-BE49-F238E27FC236}">
                  <a16:creationId xmlns:a16="http://schemas.microsoft.com/office/drawing/2014/main" id="{EEF26C39-F92E-421A-A62E-25B332936572}"/>
                </a:ext>
              </a:extLst>
            </p:cNvPr>
            <p:cNvSpPr>
              <a:spLocks noChangeArrowheads="1"/>
            </p:cNvSpPr>
            <p:nvPr/>
          </p:nvSpPr>
          <p:spPr bwMode="auto">
            <a:xfrm>
              <a:off x="1179513" y="1141413"/>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 name="Freeform 39">
              <a:extLst>
                <a:ext uri="{FF2B5EF4-FFF2-40B4-BE49-F238E27FC236}">
                  <a16:creationId xmlns:a16="http://schemas.microsoft.com/office/drawing/2014/main" id="{51F2995E-C261-45E7-89C5-8CBA0D060057}"/>
                </a:ext>
              </a:extLst>
            </p:cNvPr>
            <p:cNvSpPr>
              <a:spLocks/>
            </p:cNvSpPr>
            <p:nvPr/>
          </p:nvSpPr>
          <p:spPr bwMode="auto">
            <a:xfrm>
              <a:off x="1198563" y="116046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 name="Freeform 40">
              <a:extLst>
                <a:ext uri="{FF2B5EF4-FFF2-40B4-BE49-F238E27FC236}">
                  <a16:creationId xmlns:a16="http://schemas.microsoft.com/office/drawing/2014/main" id="{3DC79AE5-4597-458A-94AF-541969902D39}"/>
                </a:ext>
              </a:extLst>
            </p:cNvPr>
            <p:cNvSpPr>
              <a:spLocks/>
            </p:cNvSpPr>
            <p:nvPr/>
          </p:nvSpPr>
          <p:spPr bwMode="auto">
            <a:xfrm>
              <a:off x="1198563" y="116046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 name="Rectangle 41">
              <a:extLst>
                <a:ext uri="{FF2B5EF4-FFF2-40B4-BE49-F238E27FC236}">
                  <a16:creationId xmlns:a16="http://schemas.microsoft.com/office/drawing/2014/main" id="{2ED10F3A-5370-4B60-BED6-59E7A1281F5C}"/>
                </a:ext>
              </a:extLst>
            </p:cNvPr>
            <p:cNvSpPr>
              <a:spLocks noChangeArrowheads="1"/>
            </p:cNvSpPr>
            <p:nvPr/>
          </p:nvSpPr>
          <p:spPr bwMode="auto">
            <a:xfrm>
              <a:off x="1179513" y="13652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 name="Freeform 42">
              <a:extLst>
                <a:ext uri="{FF2B5EF4-FFF2-40B4-BE49-F238E27FC236}">
                  <a16:creationId xmlns:a16="http://schemas.microsoft.com/office/drawing/2014/main" id="{3B259609-FEB4-478A-AF03-6096D5C3D2A7}"/>
                </a:ext>
              </a:extLst>
            </p:cNvPr>
            <p:cNvSpPr>
              <a:spLocks/>
            </p:cNvSpPr>
            <p:nvPr/>
          </p:nvSpPr>
          <p:spPr bwMode="auto">
            <a:xfrm>
              <a:off x="1198563" y="1387475"/>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 name="Freeform 43">
              <a:extLst>
                <a:ext uri="{FF2B5EF4-FFF2-40B4-BE49-F238E27FC236}">
                  <a16:creationId xmlns:a16="http://schemas.microsoft.com/office/drawing/2014/main" id="{87E43B47-F1E5-4E11-B0C1-8DAC301A79DB}"/>
                </a:ext>
              </a:extLst>
            </p:cNvPr>
            <p:cNvSpPr>
              <a:spLocks/>
            </p:cNvSpPr>
            <p:nvPr/>
          </p:nvSpPr>
          <p:spPr bwMode="auto">
            <a:xfrm>
              <a:off x="1198563" y="1387475"/>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 name="Rectangle 44">
              <a:extLst>
                <a:ext uri="{FF2B5EF4-FFF2-40B4-BE49-F238E27FC236}">
                  <a16:creationId xmlns:a16="http://schemas.microsoft.com/office/drawing/2014/main" id="{28C5E958-88A6-40D2-BF38-B5D0D2ED9894}"/>
                </a:ext>
              </a:extLst>
            </p:cNvPr>
            <p:cNvSpPr>
              <a:spLocks noChangeArrowheads="1"/>
            </p:cNvSpPr>
            <p:nvPr/>
          </p:nvSpPr>
          <p:spPr bwMode="auto">
            <a:xfrm>
              <a:off x="1179513" y="1590675"/>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 name="Freeform 45">
              <a:extLst>
                <a:ext uri="{FF2B5EF4-FFF2-40B4-BE49-F238E27FC236}">
                  <a16:creationId xmlns:a16="http://schemas.microsoft.com/office/drawing/2014/main" id="{1A521D09-9737-4F2D-8D0A-5832A726F4C5}"/>
                </a:ext>
              </a:extLst>
            </p:cNvPr>
            <p:cNvSpPr>
              <a:spLocks/>
            </p:cNvSpPr>
            <p:nvPr/>
          </p:nvSpPr>
          <p:spPr bwMode="auto">
            <a:xfrm>
              <a:off x="1198563" y="1609725"/>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 name="Freeform 46">
              <a:extLst>
                <a:ext uri="{FF2B5EF4-FFF2-40B4-BE49-F238E27FC236}">
                  <a16:creationId xmlns:a16="http://schemas.microsoft.com/office/drawing/2014/main" id="{E52EB9ED-59F2-4B28-A917-7E552C3ACB02}"/>
                </a:ext>
              </a:extLst>
            </p:cNvPr>
            <p:cNvSpPr>
              <a:spLocks/>
            </p:cNvSpPr>
            <p:nvPr/>
          </p:nvSpPr>
          <p:spPr bwMode="auto">
            <a:xfrm>
              <a:off x="1198563" y="1609725"/>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 name="Rectangle 47">
              <a:extLst>
                <a:ext uri="{FF2B5EF4-FFF2-40B4-BE49-F238E27FC236}">
                  <a16:creationId xmlns:a16="http://schemas.microsoft.com/office/drawing/2014/main" id="{7E9B843F-EB31-4E6A-80CB-251DEDE65B95}"/>
                </a:ext>
              </a:extLst>
            </p:cNvPr>
            <p:cNvSpPr>
              <a:spLocks noChangeArrowheads="1"/>
            </p:cNvSpPr>
            <p:nvPr/>
          </p:nvSpPr>
          <p:spPr bwMode="auto">
            <a:xfrm>
              <a:off x="1182688" y="217488"/>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 name="Rectangle 48">
              <a:extLst>
                <a:ext uri="{FF2B5EF4-FFF2-40B4-BE49-F238E27FC236}">
                  <a16:creationId xmlns:a16="http://schemas.microsoft.com/office/drawing/2014/main" id="{59AEF696-9170-4AD0-A84B-34B3D32236E3}"/>
                </a:ext>
              </a:extLst>
            </p:cNvPr>
            <p:cNvSpPr>
              <a:spLocks noChangeArrowheads="1"/>
            </p:cNvSpPr>
            <p:nvPr/>
          </p:nvSpPr>
          <p:spPr bwMode="auto">
            <a:xfrm>
              <a:off x="1416050" y="217488"/>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 name="Freeform 49">
              <a:extLst>
                <a:ext uri="{FF2B5EF4-FFF2-40B4-BE49-F238E27FC236}">
                  <a16:creationId xmlns:a16="http://schemas.microsoft.com/office/drawing/2014/main" id="{062754E4-4A17-4FF9-84E4-D6AD10DBEFD2}"/>
                </a:ext>
              </a:extLst>
            </p:cNvPr>
            <p:cNvSpPr>
              <a:spLocks/>
            </p:cNvSpPr>
            <p:nvPr/>
          </p:nvSpPr>
          <p:spPr bwMode="auto">
            <a:xfrm>
              <a:off x="1182688" y="65088"/>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 name="Freeform 50">
              <a:extLst>
                <a:ext uri="{FF2B5EF4-FFF2-40B4-BE49-F238E27FC236}">
                  <a16:creationId xmlns:a16="http://schemas.microsoft.com/office/drawing/2014/main" id="{12B33079-A43E-48A2-A55A-ECF64D5E7858}"/>
                </a:ext>
              </a:extLst>
            </p:cNvPr>
            <p:cNvSpPr>
              <a:spLocks/>
            </p:cNvSpPr>
            <p:nvPr/>
          </p:nvSpPr>
          <p:spPr bwMode="auto">
            <a:xfrm>
              <a:off x="1201738" y="227013"/>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 name="Freeform 51">
              <a:extLst>
                <a:ext uri="{FF2B5EF4-FFF2-40B4-BE49-F238E27FC236}">
                  <a16:creationId xmlns:a16="http://schemas.microsoft.com/office/drawing/2014/main" id="{9AB42E90-C2EC-431A-8CE8-D81640DCE0DA}"/>
                </a:ext>
              </a:extLst>
            </p:cNvPr>
            <p:cNvSpPr>
              <a:spLocks/>
            </p:cNvSpPr>
            <p:nvPr/>
          </p:nvSpPr>
          <p:spPr bwMode="auto">
            <a:xfrm>
              <a:off x="1201738" y="227013"/>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 name="Rectangle 52">
              <a:extLst>
                <a:ext uri="{FF2B5EF4-FFF2-40B4-BE49-F238E27FC236}">
                  <a16:creationId xmlns:a16="http://schemas.microsoft.com/office/drawing/2014/main" id="{B04D3FF2-BAA1-4860-A351-C5EB5008722E}"/>
                </a:ext>
              </a:extLst>
            </p:cNvPr>
            <p:cNvSpPr>
              <a:spLocks noChangeArrowheads="1"/>
            </p:cNvSpPr>
            <p:nvPr/>
          </p:nvSpPr>
          <p:spPr bwMode="auto">
            <a:xfrm>
              <a:off x="1182688" y="43180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 name="Freeform 53">
              <a:extLst>
                <a:ext uri="{FF2B5EF4-FFF2-40B4-BE49-F238E27FC236}">
                  <a16:creationId xmlns:a16="http://schemas.microsoft.com/office/drawing/2014/main" id="{D134D1C2-948B-48C9-935A-7DC235A092B2}"/>
                </a:ext>
              </a:extLst>
            </p:cNvPr>
            <p:cNvSpPr>
              <a:spLocks/>
            </p:cNvSpPr>
            <p:nvPr/>
          </p:nvSpPr>
          <p:spPr bwMode="auto">
            <a:xfrm>
              <a:off x="1201738" y="450850"/>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 name="Freeform 54">
              <a:extLst>
                <a:ext uri="{FF2B5EF4-FFF2-40B4-BE49-F238E27FC236}">
                  <a16:creationId xmlns:a16="http://schemas.microsoft.com/office/drawing/2014/main" id="{CA25F4E7-27AB-447D-8AE3-EA03D1005C32}"/>
                </a:ext>
              </a:extLst>
            </p:cNvPr>
            <p:cNvSpPr>
              <a:spLocks/>
            </p:cNvSpPr>
            <p:nvPr/>
          </p:nvSpPr>
          <p:spPr bwMode="auto">
            <a:xfrm>
              <a:off x="1201738" y="450850"/>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 name="Rectangle 55">
              <a:extLst>
                <a:ext uri="{FF2B5EF4-FFF2-40B4-BE49-F238E27FC236}">
                  <a16:creationId xmlns:a16="http://schemas.microsoft.com/office/drawing/2014/main" id="{48367BF9-F32B-4F0D-A1AA-19F32CE6C985}"/>
                </a:ext>
              </a:extLst>
            </p:cNvPr>
            <p:cNvSpPr>
              <a:spLocks noChangeArrowheads="1"/>
            </p:cNvSpPr>
            <p:nvPr/>
          </p:nvSpPr>
          <p:spPr bwMode="auto">
            <a:xfrm>
              <a:off x="1182688" y="6540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 name="Freeform 56">
              <a:extLst>
                <a:ext uri="{FF2B5EF4-FFF2-40B4-BE49-F238E27FC236}">
                  <a16:creationId xmlns:a16="http://schemas.microsoft.com/office/drawing/2014/main" id="{143287C2-5BA6-4DF7-83E3-CC0780658678}"/>
                </a:ext>
              </a:extLst>
            </p:cNvPr>
            <p:cNvSpPr>
              <a:spLocks/>
            </p:cNvSpPr>
            <p:nvPr/>
          </p:nvSpPr>
          <p:spPr bwMode="auto">
            <a:xfrm>
              <a:off x="1201738" y="676275"/>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 name="Freeform 57">
              <a:extLst>
                <a:ext uri="{FF2B5EF4-FFF2-40B4-BE49-F238E27FC236}">
                  <a16:creationId xmlns:a16="http://schemas.microsoft.com/office/drawing/2014/main" id="{40FDDA43-5865-41DF-AEFC-BB0BCD4FC8D4}"/>
                </a:ext>
              </a:extLst>
            </p:cNvPr>
            <p:cNvSpPr>
              <a:spLocks/>
            </p:cNvSpPr>
            <p:nvPr/>
          </p:nvSpPr>
          <p:spPr bwMode="auto">
            <a:xfrm>
              <a:off x="1201738" y="676275"/>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 name="Rectangle 58">
              <a:extLst>
                <a:ext uri="{FF2B5EF4-FFF2-40B4-BE49-F238E27FC236}">
                  <a16:creationId xmlns:a16="http://schemas.microsoft.com/office/drawing/2014/main" id="{40530718-9E8B-4A8E-AC34-6EB7BD502BEB}"/>
                </a:ext>
              </a:extLst>
            </p:cNvPr>
            <p:cNvSpPr>
              <a:spLocks noChangeArrowheads="1"/>
            </p:cNvSpPr>
            <p:nvPr/>
          </p:nvSpPr>
          <p:spPr bwMode="auto">
            <a:xfrm>
              <a:off x="398463"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 name="Rectangle 59">
              <a:extLst>
                <a:ext uri="{FF2B5EF4-FFF2-40B4-BE49-F238E27FC236}">
                  <a16:creationId xmlns:a16="http://schemas.microsoft.com/office/drawing/2014/main" id="{FFD43D1A-12EF-41CB-8FC1-C7DF0420AE04}"/>
                </a:ext>
              </a:extLst>
            </p:cNvPr>
            <p:cNvSpPr>
              <a:spLocks noChangeArrowheads="1"/>
            </p:cNvSpPr>
            <p:nvPr/>
          </p:nvSpPr>
          <p:spPr bwMode="auto">
            <a:xfrm>
              <a:off x="398463" y="950913"/>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 name="Rectangle 60">
              <a:extLst>
                <a:ext uri="{FF2B5EF4-FFF2-40B4-BE49-F238E27FC236}">
                  <a16:creationId xmlns:a16="http://schemas.microsoft.com/office/drawing/2014/main" id="{EC11095C-D650-4806-B07A-695A53F0101B}"/>
                </a:ext>
              </a:extLst>
            </p:cNvPr>
            <p:cNvSpPr>
              <a:spLocks noChangeArrowheads="1"/>
            </p:cNvSpPr>
            <p:nvPr/>
          </p:nvSpPr>
          <p:spPr bwMode="auto">
            <a:xfrm>
              <a:off x="1185863"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 name="Freeform 61">
              <a:extLst>
                <a:ext uri="{FF2B5EF4-FFF2-40B4-BE49-F238E27FC236}">
                  <a16:creationId xmlns:a16="http://schemas.microsoft.com/office/drawing/2014/main" id="{1DF4A90C-8133-474D-BEF8-7D0244D8289F}"/>
                </a:ext>
              </a:extLst>
            </p:cNvPr>
            <p:cNvSpPr>
              <a:spLocks/>
            </p:cNvSpPr>
            <p:nvPr/>
          </p:nvSpPr>
          <p:spPr bwMode="auto">
            <a:xfrm>
              <a:off x="1009650" y="773113"/>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Freeform 62">
              <a:extLst>
                <a:ext uri="{FF2B5EF4-FFF2-40B4-BE49-F238E27FC236}">
                  <a16:creationId xmlns:a16="http://schemas.microsoft.com/office/drawing/2014/main" id="{A089D17C-DEF7-4732-8560-CA312227B97B}"/>
                </a:ext>
              </a:extLst>
            </p:cNvPr>
            <p:cNvSpPr>
              <a:spLocks/>
            </p:cNvSpPr>
            <p:nvPr/>
          </p:nvSpPr>
          <p:spPr bwMode="auto">
            <a:xfrm>
              <a:off x="1009650" y="773113"/>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 name="Rectangle 63">
              <a:extLst>
                <a:ext uri="{FF2B5EF4-FFF2-40B4-BE49-F238E27FC236}">
                  <a16:creationId xmlns:a16="http://schemas.microsoft.com/office/drawing/2014/main" id="{1A337C41-3D1E-4EF8-B97C-8C8B5F586AF5}"/>
                </a:ext>
              </a:extLst>
            </p:cNvPr>
            <p:cNvSpPr>
              <a:spLocks noChangeArrowheads="1"/>
            </p:cNvSpPr>
            <p:nvPr/>
          </p:nvSpPr>
          <p:spPr bwMode="auto">
            <a:xfrm>
              <a:off x="996950" y="755650"/>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 name="Freeform 64">
              <a:extLst>
                <a:ext uri="{FF2B5EF4-FFF2-40B4-BE49-F238E27FC236}">
                  <a16:creationId xmlns:a16="http://schemas.microsoft.com/office/drawing/2014/main" id="{61CCC66D-774C-4662-B475-166A2D8284C9}"/>
                </a:ext>
              </a:extLst>
            </p:cNvPr>
            <p:cNvSpPr>
              <a:spLocks/>
            </p:cNvSpPr>
            <p:nvPr/>
          </p:nvSpPr>
          <p:spPr bwMode="auto">
            <a:xfrm>
              <a:off x="819150" y="773113"/>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 name="Freeform 65">
              <a:extLst>
                <a:ext uri="{FF2B5EF4-FFF2-40B4-BE49-F238E27FC236}">
                  <a16:creationId xmlns:a16="http://schemas.microsoft.com/office/drawing/2014/main" id="{E5BC73B2-0DBC-42A6-9FBE-A36295541432}"/>
                </a:ext>
              </a:extLst>
            </p:cNvPr>
            <p:cNvSpPr>
              <a:spLocks/>
            </p:cNvSpPr>
            <p:nvPr/>
          </p:nvSpPr>
          <p:spPr bwMode="auto">
            <a:xfrm>
              <a:off x="819150" y="773113"/>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8" name="Rectangle 66">
              <a:extLst>
                <a:ext uri="{FF2B5EF4-FFF2-40B4-BE49-F238E27FC236}">
                  <a16:creationId xmlns:a16="http://schemas.microsoft.com/office/drawing/2014/main" id="{EA471AAA-D1C6-4E6F-891D-CF81EE26A9D3}"/>
                </a:ext>
              </a:extLst>
            </p:cNvPr>
            <p:cNvSpPr>
              <a:spLocks noChangeArrowheads="1"/>
            </p:cNvSpPr>
            <p:nvPr/>
          </p:nvSpPr>
          <p:spPr bwMode="auto">
            <a:xfrm>
              <a:off x="8064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 name="Freeform 67">
              <a:extLst>
                <a:ext uri="{FF2B5EF4-FFF2-40B4-BE49-F238E27FC236}">
                  <a16:creationId xmlns:a16="http://schemas.microsoft.com/office/drawing/2014/main" id="{74BFC369-D826-4227-BFC0-17FFE73FDE2E}"/>
                </a:ext>
              </a:extLst>
            </p:cNvPr>
            <p:cNvSpPr>
              <a:spLocks/>
            </p:cNvSpPr>
            <p:nvPr/>
          </p:nvSpPr>
          <p:spPr bwMode="auto">
            <a:xfrm>
              <a:off x="631825" y="773113"/>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0" name="Freeform 68">
              <a:extLst>
                <a:ext uri="{FF2B5EF4-FFF2-40B4-BE49-F238E27FC236}">
                  <a16:creationId xmlns:a16="http://schemas.microsoft.com/office/drawing/2014/main" id="{9567C1AA-4CD5-4D66-8855-D6702CF70D86}"/>
                </a:ext>
              </a:extLst>
            </p:cNvPr>
            <p:cNvSpPr>
              <a:spLocks/>
            </p:cNvSpPr>
            <p:nvPr/>
          </p:nvSpPr>
          <p:spPr bwMode="auto">
            <a:xfrm>
              <a:off x="631825" y="773113"/>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 name="Rectangle 69">
              <a:extLst>
                <a:ext uri="{FF2B5EF4-FFF2-40B4-BE49-F238E27FC236}">
                  <a16:creationId xmlns:a16="http://schemas.microsoft.com/office/drawing/2014/main" id="{C3936345-C342-414C-9485-9CFC2AC25900}"/>
                </a:ext>
              </a:extLst>
            </p:cNvPr>
            <p:cNvSpPr>
              <a:spLocks noChangeArrowheads="1"/>
            </p:cNvSpPr>
            <p:nvPr/>
          </p:nvSpPr>
          <p:spPr bwMode="auto">
            <a:xfrm>
              <a:off x="617538" y="755650"/>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 name="Freeform 70">
              <a:extLst>
                <a:ext uri="{FF2B5EF4-FFF2-40B4-BE49-F238E27FC236}">
                  <a16:creationId xmlns:a16="http://schemas.microsoft.com/office/drawing/2014/main" id="{DC71D559-CB2E-4E46-B3B0-35C5A51CAA29}"/>
                </a:ext>
              </a:extLst>
            </p:cNvPr>
            <p:cNvSpPr>
              <a:spLocks/>
            </p:cNvSpPr>
            <p:nvPr/>
          </p:nvSpPr>
          <p:spPr bwMode="auto">
            <a:xfrm>
              <a:off x="442913" y="773113"/>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 name="Freeform 71">
              <a:extLst>
                <a:ext uri="{FF2B5EF4-FFF2-40B4-BE49-F238E27FC236}">
                  <a16:creationId xmlns:a16="http://schemas.microsoft.com/office/drawing/2014/main" id="{7ED3D787-D1C8-495D-A138-44FF767CF74B}"/>
                </a:ext>
              </a:extLst>
            </p:cNvPr>
            <p:cNvSpPr>
              <a:spLocks/>
            </p:cNvSpPr>
            <p:nvPr/>
          </p:nvSpPr>
          <p:spPr bwMode="auto">
            <a:xfrm>
              <a:off x="442913" y="773113"/>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 name="Rectangle 72">
              <a:extLst>
                <a:ext uri="{FF2B5EF4-FFF2-40B4-BE49-F238E27FC236}">
                  <a16:creationId xmlns:a16="http://schemas.microsoft.com/office/drawing/2014/main" id="{473292BC-CB81-41C1-BC70-0EC5BE21D66E}"/>
                </a:ext>
              </a:extLst>
            </p:cNvPr>
            <p:cNvSpPr>
              <a:spLocks noChangeArrowheads="1"/>
            </p:cNvSpPr>
            <p:nvPr/>
          </p:nvSpPr>
          <p:spPr bwMode="auto">
            <a:xfrm>
              <a:off x="1504950" y="755650"/>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 name="Rectangle 73">
              <a:extLst>
                <a:ext uri="{FF2B5EF4-FFF2-40B4-BE49-F238E27FC236}">
                  <a16:creationId xmlns:a16="http://schemas.microsoft.com/office/drawing/2014/main" id="{C94B8106-CB59-460A-80DE-117187BF3D9D}"/>
                </a:ext>
              </a:extLst>
            </p:cNvPr>
            <p:cNvSpPr>
              <a:spLocks noChangeArrowheads="1"/>
            </p:cNvSpPr>
            <p:nvPr/>
          </p:nvSpPr>
          <p:spPr bwMode="auto">
            <a:xfrm>
              <a:off x="1504950" y="950913"/>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 name="Rectangle 74">
              <a:extLst>
                <a:ext uri="{FF2B5EF4-FFF2-40B4-BE49-F238E27FC236}">
                  <a16:creationId xmlns:a16="http://schemas.microsoft.com/office/drawing/2014/main" id="{31BAA94F-01B3-4E12-BB35-137613BC1230}"/>
                </a:ext>
              </a:extLst>
            </p:cNvPr>
            <p:cNvSpPr>
              <a:spLocks noChangeArrowheads="1"/>
            </p:cNvSpPr>
            <p:nvPr/>
          </p:nvSpPr>
          <p:spPr bwMode="auto">
            <a:xfrm>
              <a:off x="2292350"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 name="Freeform 75">
              <a:extLst>
                <a:ext uri="{FF2B5EF4-FFF2-40B4-BE49-F238E27FC236}">
                  <a16:creationId xmlns:a16="http://schemas.microsoft.com/office/drawing/2014/main" id="{F98DC454-C329-41D9-BB68-FB92C3C9F87D}"/>
                </a:ext>
              </a:extLst>
            </p:cNvPr>
            <p:cNvSpPr>
              <a:spLocks/>
            </p:cNvSpPr>
            <p:nvPr/>
          </p:nvSpPr>
          <p:spPr bwMode="auto">
            <a:xfrm>
              <a:off x="2116138" y="773113"/>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 name="Freeform 76">
              <a:extLst>
                <a:ext uri="{FF2B5EF4-FFF2-40B4-BE49-F238E27FC236}">
                  <a16:creationId xmlns:a16="http://schemas.microsoft.com/office/drawing/2014/main" id="{8A95C3CC-E501-4CA6-91BC-C7C2C926250A}"/>
                </a:ext>
              </a:extLst>
            </p:cNvPr>
            <p:cNvSpPr>
              <a:spLocks/>
            </p:cNvSpPr>
            <p:nvPr/>
          </p:nvSpPr>
          <p:spPr bwMode="auto">
            <a:xfrm>
              <a:off x="2116138" y="773113"/>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 name="Rectangle 77">
              <a:extLst>
                <a:ext uri="{FF2B5EF4-FFF2-40B4-BE49-F238E27FC236}">
                  <a16:creationId xmlns:a16="http://schemas.microsoft.com/office/drawing/2014/main" id="{3B1BF837-6632-475F-BDF3-50830F0D8CD6}"/>
                </a:ext>
              </a:extLst>
            </p:cNvPr>
            <p:cNvSpPr>
              <a:spLocks noChangeArrowheads="1"/>
            </p:cNvSpPr>
            <p:nvPr/>
          </p:nvSpPr>
          <p:spPr bwMode="auto">
            <a:xfrm>
              <a:off x="2100263"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 name="Freeform 78">
              <a:extLst>
                <a:ext uri="{FF2B5EF4-FFF2-40B4-BE49-F238E27FC236}">
                  <a16:creationId xmlns:a16="http://schemas.microsoft.com/office/drawing/2014/main" id="{4394731D-D589-437F-B616-CAE18D9096CB}"/>
                </a:ext>
              </a:extLst>
            </p:cNvPr>
            <p:cNvSpPr>
              <a:spLocks/>
            </p:cNvSpPr>
            <p:nvPr/>
          </p:nvSpPr>
          <p:spPr bwMode="auto">
            <a:xfrm>
              <a:off x="1925638" y="773113"/>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 name="Freeform 79">
              <a:extLst>
                <a:ext uri="{FF2B5EF4-FFF2-40B4-BE49-F238E27FC236}">
                  <a16:creationId xmlns:a16="http://schemas.microsoft.com/office/drawing/2014/main" id="{68454A81-1CFD-4EF2-B52B-B8C8ACFD2015}"/>
                </a:ext>
              </a:extLst>
            </p:cNvPr>
            <p:cNvSpPr>
              <a:spLocks/>
            </p:cNvSpPr>
            <p:nvPr/>
          </p:nvSpPr>
          <p:spPr bwMode="auto">
            <a:xfrm>
              <a:off x="1925638" y="773113"/>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 name="Rectangle 80">
              <a:extLst>
                <a:ext uri="{FF2B5EF4-FFF2-40B4-BE49-F238E27FC236}">
                  <a16:creationId xmlns:a16="http://schemas.microsoft.com/office/drawing/2014/main" id="{48648EA1-ABBD-4D5B-93F3-05624BAB923C}"/>
                </a:ext>
              </a:extLst>
            </p:cNvPr>
            <p:cNvSpPr>
              <a:spLocks noChangeArrowheads="1"/>
            </p:cNvSpPr>
            <p:nvPr/>
          </p:nvSpPr>
          <p:spPr bwMode="auto">
            <a:xfrm>
              <a:off x="1912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 name="Freeform 81">
              <a:extLst>
                <a:ext uri="{FF2B5EF4-FFF2-40B4-BE49-F238E27FC236}">
                  <a16:creationId xmlns:a16="http://schemas.microsoft.com/office/drawing/2014/main" id="{85109FE4-59B0-4D4E-AD39-07FBB06F8960}"/>
                </a:ext>
              </a:extLst>
            </p:cNvPr>
            <p:cNvSpPr>
              <a:spLocks/>
            </p:cNvSpPr>
            <p:nvPr/>
          </p:nvSpPr>
          <p:spPr bwMode="auto">
            <a:xfrm>
              <a:off x="1736725"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 name="Freeform 82">
              <a:extLst>
                <a:ext uri="{FF2B5EF4-FFF2-40B4-BE49-F238E27FC236}">
                  <a16:creationId xmlns:a16="http://schemas.microsoft.com/office/drawing/2014/main" id="{CD193E21-CA8A-422C-971C-0AD65642D5AF}"/>
                </a:ext>
              </a:extLst>
            </p:cNvPr>
            <p:cNvSpPr>
              <a:spLocks/>
            </p:cNvSpPr>
            <p:nvPr/>
          </p:nvSpPr>
          <p:spPr bwMode="auto">
            <a:xfrm>
              <a:off x="1736725"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 name="Rectangle 83">
              <a:extLst>
                <a:ext uri="{FF2B5EF4-FFF2-40B4-BE49-F238E27FC236}">
                  <a16:creationId xmlns:a16="http://schemas.microsoft.com/office/drawing/2014/main" id="{1AA31CA4-46C3-4A11-8D64-30C7459352AB}"/>
                </a:ext>
              </a:extLst>
            </p:cNvPr>
            <p:cNvSpPr>
              <a:spLocks noChangeArrowheads="1"/>
            </p:cNvSpPr>
            <p:nvPr/>
          </p:nvSpPr>
          <p:spPr bwMode="auto">
            <a:xfrm>
              <a:off x="1724025"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 name="Freeform 84">
              <a:extLst>
                <a:ext uri="{FF2B5EF4-FFF2-40B4-BE49-F238E27FC236}">
                  <a16:creationId xmlns:a16="http://schemas.microsoft.com/office/drawing/2014/main" id="{A13092E1-6600-4EFF-B4AE-9CCBECAD0042}"/>
                </a:ext>
              </a:extLst>
            </p:cNvPr>
            <p:cNvSpPr>
              <a:spLocks/>
            </p:cNvSpPr>
            <p:nvPr/>
          </p:nvSpPr>
          <p:spPr bwMode="auto">
            <a:xfrm>
              <a:off x="1549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 name="Freeform 85">
              <a:extLst>
                <a:ext uri="{FF2B5EF4-FFF2-40B4-BE49-F238E27FC236}">
                  <a16:creationId xmlns:a16="http://schemas.microsoft.com/office/drawing/2014/main" id="{604EFDF3-6643-4F83-9CA1-F588F56D4BD2}"/>
                </a:ext>
              </a:extLst>
            </p:cNvPr>
            <p:cNvSpPr>
              <a:spLocks/>
            </p:cNvSpPr>
            <p:nvPr/>
          </p:nvSpPr>
          <p:spPr bwMode="auto">
            <a:xfrm>
              <a:off x="1549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 name="Rectangle 86">
              <a:extLst>
                <a:ext uri="{FF2B5EF4-FFF2-40B4-BE49-F238E27FC236}">
                  <a16:creationId xmlns:a16="http://schemas.microsoft.com/office/drawing/2014/main" id="{D9EFC523-6332-4469-A40F-AE70AB6A5653}"/>
                </a:ext>
              </a:extLst>
            </p:cNvPr>
            <p:cNvSpPr>
              <a:spLocks noChangeArrowheads="1"/>
            </p:cNvSpPr>
            <p:nvPr/>
          </p:nvSpPr>
          <p:spPr bwMode="auto">
            <a:xfrm>
              <a:off x="2266950"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 name="Freeform 87">
              <a:extLst>
                <a:ext uri="{FF2B5EF4-FFF2-40B4-BE49-F238E27FC236}">
                  <a16:creationId xmlns:a16="http://schemas.microsoft.com/office/drawing/2014/main" id="{E2841F4A-FB43-4CA0-A3FE-DB03F0BF8204}"/>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 name="Freeform 88">
              <a:extLst>
                <a:ext uri="{FF2B5EF4-FFF2-40B4-BE49-F238E27FC236}">
                  <a16:creationId xmlns:a16="http://schemas.microsoft.com/office/drawing/2014/main" id="{5ADDB0BC-57EF-4298-8DB6-351A9AEDA308}"/>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 name="Rectangle 89">
              <a:extLst>
                <a:ext uri="{FF2B5EF4-FFF2-40B4-BE49-F238E27FC236}">
                  <a16:creationId xmlns:a16="http://schemas.microsoft.com/office/drawing/2014/main" id="{11F4A208-51BF-417C-9784-CEFAF5509D87}"/>
                </a:ext>
              </a:extLst>
            </p:cNvPr>
            <p:cNvSpPr>
              <a:spLocks noChangeArrowheads="1"/>
            </p:cNvSpPr>
            <p:nvPr/>
          </p:nvSpPr>
          <p:spPr bwMode="auto">
            <a:xfrm>
              <a:off x="30543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2" name="Freeform 90">
              <a:extLst>
                <a:ext uri="{FF2B5EF4-FFF2-40B4-BE49-F238E27FC236}">
                  <a16:creationId xmlns:a16="http://schemas.microsoft.com/office/drawing/2014/main" id="{FD13803C-A04D-49EC-911D-2E2F75416D89}"/>
                </a:ext>
              </a:extLst>
            </p:cNvPr>
            <p:cNvSpPr>
              <a:spLocks/>
            </p:cNvSpPr>
            <p:nvPr/>
          </p:nvSpPr>
          <p:spPr bwMode="auto">
            <a:xfrm>
              <a:off x="2878138"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3" name="Freeform 91">
              <a:extLst>
                <a:ext uri="{FF2B5EF4-FFF2-40B4-BE49-F238E27FC236}">
                  <a16:creationId xmlns:a16="http://schemas.microsoft.com/office/drawing/2014/main" id="{D412C0D7-EF10-4D82-A230-8C75F5CAF714}"/>
                </a:ext>
              </a:extLst>
            </p:cNvPr>
            <p:cNvSpPr>
              <a:spLocks/>
            </p:cNvSpPr>
            <p:nvPr/>
          </p:nvSpPr>
          <p:spPr bwMode="auto">
            <a:xfrm>
              <a:off x="2878138"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4" name="Rectangle 92">
              <a:extLst>
                <a:ext uri="{FF2B5EF4-FFF2-40B4-BE49-F238E27FC236}">
                  <a16:creationId xmlns:a16="http://schemas.microsoft.com/office/drawing/2014/main" id="{847E5E56-A3C5-4311-9DA5-A55B061F5465}"/>
                </a:ext>
              </a:extLst>
            </p:cNvPr>
            <p:cNvSpPr>
              <a:spLocks noChangeArrowheads="1"/>
            </p:cNvSpPr>
            <p:nvPr/>
          </p:nvSpPr>
          <p:spPr bwMode="auto">
            <a:xfrm>
              <a:off x="2865438"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5" name="Freeform 93">
              <a:extLst>
                <a:ext uri="{FF2B5EF4-FFF2-40B4-BE49-F238E27FC236}">
                  <a16:creationId xmlns:a16="http://schemas.microsoft.com/office/drawing/2014/main" id="{06DAD7AF-F967-4317-993C-B1F555FF10E3}"/>
                </a:ext>
              </a:extLst>
            </p:cNvPr>
            <p:cNvSpPr>
              <a:spLocks/>
            </p:cNvSpPr>
            <p:nvPr/>
          </p:nvSpPr>
          <p:spPr bwMode="auto">
            <a:xfrm>
              <a:off x="2690813" y="773113"/>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6" name="Freeform 94">
              <a:extLst>
                <a:ext uri="{FF2B5EF4-FFF2-40B4-BE49-F238E27FC236}">
                  <a16:creationId xmlns:a16="http://schemas.microsoft.com/office/drawing/2014/main" id="{54A25C79-A102-4379-B78C-0056A18CCE85}"/>
                </a:ext>
              </a:extLst>
            </p:cNvPr>
            <p:cNvSpPr>
              <a:spLocks/>
            </p:cNvSpPr>
            <p:nvPr/>
          </p:nvSpPr>
          <p:spPr bwMode="auto">
            <a:xfrm>
              <a:off x="2690813" y="773113"/>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7" name="Rectangle 95">
              <a:extLst>
                <a:ext uri="{FF2B5EF4-FFF2-40B4-BE49-F238E27FC236}">
                  <a16:creationId xmlns:a16="http://schemas.microsoft.com/office/drawing/2014/main" id="{A2FAD824-07AC-4228-AA1E-409FC57B62A8}"/>
                </a:ext>
              </a:extLst>
            </p:cNvPr>
            <p:cNvSpPr>
              <a:spLocks noChangeArrowheads="1"/>
            </p:cNvSpPr>
            <p:nvPr/>
          </p:nvSpPr>
          <p:spPr bwMode="auto">
            <a:xfrm>
              <a:off x="2674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8" name="Freeform 96">
              <a:extLst>
                <a:ext uri="{FF2B5EF4-FFF2-40B4-BE49-F238E27FC236}">
                  <a16:creationId xmlns:a16="http://schemas.microsoft.com/office/drawing/2014/main" id="{D977FE73-1AA6-494D-BD92-0CCB64FB5C74}"/>
                </a:ext>
              </a:extLst>
            </p:cNvPr>
            <p:cNvSpPr>
              <a:spLocks/>
            </p:cNvSpPr>
            <p:nvPr/>
          </p:nvSpPr>
          <p:spPr bwMode="auto">
            <a:xfrm>
              <a:off x="2498725" y="773113"/>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9" name="Freeform 97">
              <a:extLst>
                <a:ext uri="{FF2B5EF4-FFF2-40B4-BE49-F238E27FC236}">
                  <a16:creationId xmlns:a16="http://schemas.microsoft.com/office/drawing/2014/main" id="{81CB3F32-31BB-4869-8DEF-3941CF552CEB}"/>
                </a:ext>
              </a:extLst>
            </p:cNvPr>
            <p:cNvSpPr>
              <a:spLocks/>
            </p:cNvSpPr>
            <p:nvPr/>
          </p:nvSpPr>
          <p:spPr bwMode="auto">
            <a:xfrm>
              <a:off x="2498725" y="773113"/>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0" name="Rectangle 98">
              <a:extLst>
                <a:ext uri="{FF2B5EF4-FFF2-40B4-BE49-F238E27FC236}">
                  <a16:creationId xmlns:a16="http://schemas.microsoft.com/office/drawing/2014/main" id="{2FB97C5C-648D-4A0F-80DB-C0878F0B1539}"/>
                </a:ext>
              </a:extLst>
            </p:cNvPr>
            <p:cNvSpPr>
              <a:spLocks noChangeArrowheads="1"/>
            </p:cNvSpPr>
            <p:nvPr/>
          </p:nvSpPr>
          <p:spPr bwMode="auto">
            <a:xfrm>
              <a:off x="2486025"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1" name="Freeform 99">
              <a:extLst>
                <a:ext uri="{FF2B5EF4-FFF2-40B4-BE49-F238E27FC236}">
                  <a16:creationId xmlns:a16="http://schemas.microsoft.com/office/drawing/2014/main" id="{3C83D742-14E0-46E9-8A4D-231F7CD8C828}"/>
                </a:ext>
              </a:extLst>
            </p:cNvPr>
            <p:cNvSpPr>
              <a:spLocks/>
            </p:cNvSpPr>
            <p:nvPr/>
          </p:nvSpPr>
          <p:spPr bwMode="auto">
            <a:xfrm>
              <a:off x="2311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2" name="Freeform 100">
              <a:extLst>
                <a:ext uri="{FF2B5EF4-FFF2-40B4-BE49-F238E27FC236}">
                  <a16:creationId xmlns:a16="http://schemas.microsoft.com/office/drawing/2014/main" id="{6AB0EF97-B3AE-469B-BB22-75AE38E37B27}"/>
                </a:ext>
              </a:extLst>
            </p:cNvPr>
            <p:cNvSpPr>
              <a:spLocks/>
            </p:cNvSpPr>
            <p:nvPr/>
          </p:nvSpPr>
          <p:spPr bwMode="auto">
            <a:xfrm>
              <a:off x="2311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3" name="Freeform 101">
              <a:extLst>
                <a:ext uri="{FF2B5EF4-FFF2-40B4-BE49-F238E27FC236}">
                  <a16:creationId xmlns:a16="http://schemas.microsoft.com/office/drawing/2014/main" id="{35E77D74-2626-4B77-A309-A11904D72E72}"/>
                </a:ext>
              </a:extLst>
            </p:cNvPr>
            <p:cNvSpPr>
              <a:spLocks/>
            </p:cNvSpPr>
            <p:nvPr/>
          </p:nvSpPr>
          <p:spPr bwMode="auto">
            <a:xfrm>
              <a:off x="1052513" y="628650"/>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4" name="Rectangle 102">
              <a:extLst>
                <a:ext uri="{FF2B5EF4-FFF2-40B4-BE49-F238E27FC236}">
                  <a16:creationId xmlns:a16="http://schemas.microsoft.com/office/drawing/2014/main" id="{6DA545C0-6477-40F0-8545-E070FFDA1710}"/>
                </a:ext>
              </a:extLst>
            </p:cNvPr>
            <p:cNvSpPr>
              <a:spLocks noChangeArrowheads="1"/>
            </p:cNvSpPr>
            <p:nvPr/>
          </p:nvSpPr>
          <p:spPr bwMode="auto">
            <a:xfrm>
              <a:off x="236538" y="698500"/>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5" name="Freeform 103">
              <a:extLst>
                <a:ext uri="{FF2B5EF4-FFF2-40B4-BE49-F238E27FC236}">
                  <a16:creationId xmlns:a16="http://schemas.microsoft.com/office/drawing/2014/main" id="{072AF5ED-FCAF-4C3B-9685-6C84DE9858F0}"/>
                </a:ext>
              </a:extLst>
            </p:cNvPr>
            <p:cNvSpPr>
              <a:spLocks/>
            </p:cNvSpPr>
            <p:nvPr/>
          </p:nvSpPr>
          <p:spPr bwMode="auto">
            <a:xfrm>
              <a:off x="411163" y="1588"/>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6" name="Rectangle 107">
              <a:extLst>
                <a:ext uri="{FF2B5EF4-FFF2-40B4-BE49-F238E27FC236}">
                  <a16:creationId xmlns:a16="http://schemas.microsoft.com/office/drawing/2014/main" id="{83554BC6-1939-47F5-9044-D3EAC60F6A7B}"/>
                </a:ext>
              </a:extLst>
            </p:cNvPr>
            <p:cNvSpPr>
              <a:spLocks noChangeArrowheads="1"/>
            </p:cNvSpPr>
            <p:nvPr/>
          </p:nvSpPr>
          <p:spPr bwMode="auto">
            <a:xfrm>
              <a:off x="3044825" y="752475"/>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7" name="Freeform 108">
              <a:extLst>
                <a:ext uri="{FF2B5EF4-FFF2-40B4-BE49-F238E27FC236}">
                  <a16:creationId xmlns:a16="http://schemas.microsoft.com/office/drawing/2014/main" id="{BF2520E0-F452-4C03-B420-2811FD87A585}"/>
                </a:ext>
              </a:extLst>
            </p:cNvPr>
            <p:cNvSpPr>
              <a:spLocks/>
            </p:cNvSpPr>
            <p:nvPr/>
          </p:nvSpPr>
          <p:spPr bwMode="auto">
            <a:xfrm>
              <a:off x="3044825" y="900113"/>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8" name="Rectangle 109">
              <a:extLst>
                <a:ext uri="{FF2B5EF4-FFF2-40B4-BE49-F238E27FC236}">
                  <a16:creationId xmlns:a16="http://schemas.microsoft.com/office/drawing/2014/main" id="{2473D6CC-8485-4041-9D1A-79E1E9EFEF98}"/>
                </a:ext>
              </a:extLst>
            </p:cNvPr>
            <p:cNvSpPr>
              <a:spLocks noChangeArrowheads="1"/>
            </p:cNvSpPr>
            <p:nvPr/>
          </p:nvSpPr>
          <p:spPr bwMode="auto">
            <a:xfrm>
              <a:off x="3781425"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9" name="Rectangle 110">
              <a:extLst>
                <a:ext uri="{FF2B5EF4-FFF2-40B4-BE49-F238E27FC236}">
                  <a16:creationId xmlns:a16="http://schemas.microsoft.com/office/drawing/2014/main" id="{E0C05D52-BF1F-416B-AA62-8AFB9712410A}"/>
                </a:ext>
              </a:extLst>
            </p:cNvPr>
            <p:cNvSpPr>
              <a:spLocks noChangeArrowheads="1"/>
            </p:cNvSpPr>
            <p:nvPr/>
          </p:nvSpPr>
          <p:spPr bwMode="auto">
            <a:xfrm>
              <a:off x="3949700" y="820738"/>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0" name="Freeform 111">
              <a:extLst>
                <a:ext uri="{FF2B5EF4-FFF2-40B4-BE49-F238E27FC236}">
                  <a16:creationId xmlns:a16="http://schemas.microsoft.com/office/drawing/2014/main" id="{E073CD91-5EB3-454B-9BF2-69A723E0AFDC}"/>
                </a:ext>
              </a:extLst>
            </p:cNvPr>
            <p:cNvSpPr>
              <a:spLocks/>
            </p:cNvSpPr>
            <p:nvPr/>
          </p:nvSpPr>
          <p:spPr bwMode="auto">
            <a:xfrm>
              <a:off x="3614738" y="768350"/>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1" name="Freeform 112">
              <a:extLst>
                <a:ext uri="{FF2B5EF4-FFF2-40B4-BE49-F238E27FC236}">
                  <a16:creationId xmlns:a16="http://schemas.microsoft.com/office/drawing/2014/main" id="{5AD9E5D1-B31C-4B73-85B1-1EE0BDB026C8}"/>
                </a:ext>
              </a:extLst>
            </p:cNvPr>
            <p:cNvSpPr>
              <a:spLocks/>
            </p:cNvSpPr>
            <p:nvPr/>
          </p:nvSpPr>
          <p:spPr bwMode="auto">
            <a:xfrm>
              <a:off x="3797300" y="814388"/>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2" name="Freeform 113">
              <a:extLst>
                <a:ext uri="{FF2B5EF4-FFF2-40B4-BE49-F238E27FC236}">
                  <a16:creationId xmlns:a16="http://schemas.microsoft.com/office/drawing/2014/main" id="{9E9FB48E-A6F5-4CC0-AEAD-6B22EFEA0D62}"/>
                </a:ext>
              </a:extLst>
            </p:cNvPr>
            <p:cNvSpPr>
              <a:spLocks/>
            </p:cNvSpPr>
            <p:nvPr/>
          </p:nvSpPr>
          <p:spPr bwMode="auto">
            <a:xfrm>
              <a:off x="3614738" y="768350"/>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3" name="Rectangle 114">
              <a:extLst>
                <a:ext uri="{FF2B5EF4-FFF2-40B4-BE49-F238E27FC236}">
                  <a16:creationId xmlns:a16="http://schemas.microsoft.com/office/drawing/2014/main" id="{73BAA50B-AA4E-4C85-A588-650B75929D2E}"/>
                </a:ext>
              </a:extLst>
            </p:cNvPr>
            <p:cNvSpPr>
              <a:spLocks noChangeArrowheads="1"/>
            </p:cNvSpPr>
            <p:nvPr/>
          </p:nvSpPr>
          <p:spPr bwMode="auto">
            <a:xfrm>
              <a:off x="3602038"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4" name="Freeform 115">
              <a:extLst>
                <a:ext uri="{FF2B5EF4-FFF2-40B4-BE49-F238E27FC236}">
                  <a16:creationId xmlns:a16="http://schemas.microsoft.com/office/drawing/2014/main" id="{85E3DFFD-1575-4A69-98CA-C2B18F572DB4}"/>
                </a:ext>
              </a:extLst>
            </p:cNvPr>
            <p:cNvSpPr>
              <a:spLocks/>
            </p:cNvSpPr>
            <p:nvPr/>
          </p:nvSpPr>
          <p:spPr bwMode="auto">
            <a:xfrm>
              <a:off x="3440113" y="768350"/>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5" name="Freeform 116">
              <a:extLst>
                <a:ext uri="{FF2B5EF4-FFF2-40B4-BE49-F238E27FC236}">
                  <a16:creationId xmlns:a16="http://schemas.microsoft.com/office/drawing/2014/main" id="{402C03CB-13E7-4920-A07D-7EF64199ABF7}"/>
                </a:ext>
              </a:extLst>
            </p:cNvPr>
            <p:cNvSpPr>
              <a:spLocks/>
            </p:cNvSpPr>
            <p:nvPr/>
          </p:nvSpPr>
          <p:spPr bwMode="auto">
            <a:xfrm>
              <a:off x="3440113" y="768350"/>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6" name="Rectangle 117">
              <a:extLst>
                <a:ext uri="{FF2B5EF4-FFF2-40B4-BE49-F238E27FC236}">
                  <a16:creationId xmlns:a16="http://schemas.microsoft.com/office/drawing/2014/main" id="{B619557F-7D22-4BE3-822E-08E89EB74573}"/>
                </a:ext>
              </a:extLst>
            </p:cNvPr>
            <p:cNvSpPr>
              <a:spLocks noChangeArrowheads="1"/>
            </p:cNvSpPr>
            <p:nvPr/>
          </p:nvSpPr>
          <p:spPr bwMode="auto">
            <a:xfrm>
              <a:off x="3427413"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7" name="Freeform 118">
              <a:extLst>
                <a:ext uri="{FF2B5EF4-FFF2-40B4-BE49-F238E27FC236}">
                  <a16:creationId xmlns:a16="http://schemas.microsoft.com/office/drawing/2014/main" id="{4261A2D5-1DC0-488A-9C9A-4CF548897863}"/>
                </a:ext>
              </a:extLst>
            </p:cNvPr>
            <p:cNvSpPr>
              <a:spLocks/>
            </p:cNvSpPr>
            <p:nvPr/>
          </p:nvSpPr>
          <p:spPr bwMode="auto">
            <a:xfrm>
              <a:off x="3260725" y="768350"/>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8" name="Freeform 119">
              <a:extLst>
                <a:ext uri="{FF2B5EF4-FFF2-40B4-BE49-F238E27FC236}">
                  <a16:creationId xmlns:a16="http://schemas.microsoft.com/office/drawing/2014/main" id="{37910041-9361-46E8-870D-6B09322E53EB}"/>
                </a:ext>
              </a:extLst>
            </p:cNvPr>
            <p:cNvSpPr>
              <a:spLocks/>
            </p:cNvSpPr>
            <p:nvPr/>
          </p:nvSpPr>
          <p:spPr bwMode="auto">
            <a:xfrm>
              <a:off x="3260725" y="768350"/>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9" name="Rectangle 120">
              <a:extLst>
                <a:ext uri="{FF2B5EF4-FFF2-40B4-BE49-F238E27FC236}">
                  <a16:creationId xmlns:a16="http://schemas.microsoft.com/office/drawing/2014/main" id="{BF89B4E4-1CD9-4ADE-850F-F2BE08B01CEB}"/>
                </a:ext>
              </a:extLst>
            </p:cNvPr>
            <p:cNvSpPr>
              <a:spLocks noChangeArrowheads="1"/>
            </p:cNvSpPr>
            <p:nvPr/>
          </p:nvSpPr>
          <p:spPr bwMode="auto">
            <a:xfrm>
              <a:off x="3251200"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0" name="Freeform 121">
              <a:extLst>
                <a:ext uri="{FF2B5EF4-FFF2-40B4-BE49-F238E27FC236}">
                  <a16:creationId xmlns:a16="http://schemas.microsoft.com/office/drawing/2014/main" id="{07253CD2-DDD1-45AD-A949-C82BC7534367}"/>
                </a:ext>
              </a:extLst>
            </p:cNvPr>
            <p:cNvSpPr>
              <a:spLocks/>
            </p:cNvSpPr>
            <p:nvPr/>
          </p:nvSpPr>
          <p:spPr bwMode="auto">
            <a:xfrm>
              <a:off x="3086100" y="768350"/>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1" name="Freeform 122">
              <a:extLst>
                <a:ext uri="{FF2B5EF4-FFF2-40B4-BE49-F238E27FC236}">
                  <a16:creationId xmlns:a16="http://schemas.microsoft.com/office/drawing/2014/main" id="{B20022FA-A592-4BF8-AB38-3D19517AA74C}"/>
                </a:ext>
              </a:extLst>
            </p:cNvPr>
            <p:cNvSpPr>
              <a:spLocks/>
            </p:cNvSpPr>
            <p:nvPr/>
          </p:nvSpPr>
          <p:spPr bwMode="auto">
            <a:xfrm>
              <a:off x="3086100" y="768350"/>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2" name="Rectangle 124">
              <a:extLst>
                <a:ext uri="{FF2B5EF4-FFF2-40B4-BE49-F238E27FC236}">
                  <a16:creationId xmlns:a16="http://schemas.microsoft.com/office/drawing/2014/main" id="{5E491AB2-CC7B-48C6-AC2F-8EAF25B998A7}"/>
                </a:ext>
              </a:extLst>
            </p:cNvPr>
            <p:cNvSpPr>
              <a:spLocks noChangeArrowheads="1"/>
            </p:cNvSpPr>
            <p:nvPr/>
          </p:nvSpPr>
          <p:spPr bwMode="auto">
            <a:xfrm>
              <a:off x="3175" y="695325"/>
              <a:ext cx="206375" cy="676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3" name="Freeform 125">
              <a:extLst>
                <a:ext uri="{FF2B5EF4-FFF2-40B4-BE49-F238E27FC236}">
                  <a16:creationId xmlns:a16="http://schemas.microsoft.com/office/drawing/2014/main" id="{C4FC7E12-EDB8-4515-A565-32C5E905ADF5}"/>
                </a:ext>
              </a:extLst>
            </p:cNvPr>
            <p:cNvSpPr>
              <a:spLocks/>
            </p:cNvSpPr>
            <p:nvPr/>
          </p:nvSpPr>
          <p:spPr bwMode="auto">
            <a:xfrm>
              <a:off x="752475" y="4430713"/>
              <a:ext cx="1154113" cy="20796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569"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622" y="333501"/>
            <a:ext cx="2643250" cy="669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3" name="TextBox 3">
            <a:extLst>
              <a:ext uri="{FF2B5EF4-FFF2-40B4-BE49-F238E27FC236}">
                <a16:creationId xmlns:a16="http://schemas.microsoft.com/office/drawing/2014/main" id="{948A2979-A456-4286-B8FC-8FF4C0C58EFD}"/>
              </a:ext>
            </a:extLst>
          </p:cNvPr>
          <p:cNvSpPr txBox="1"/>
          <p:nvPr/>
        </p:nvSpPr>
        <p:spPr>
          <a:xfrm>
            <a:off x="-9866" y="3593874"/>
            <a:ext cx="12234617" cy="523220"/>
          </a:xfrm>
          <a:prstGeom prst="rect">
            <a:avLst/>
          </a:prstGeom>
          <a:solidFill>
            <a:srgbClr val="FF7F00"/>
          </a:solidFill>
        </p:spPr>
        <p:txBody>
          <a:bodyPr wrap="square" rtlCol="0" anchor="ctr">
            <a:spAutoFit/>
          </a:bodyPr>
          <a:lstStyle/>
          <a:p>
            <a:pPr algn="ctr"/>
            <a:r>
              <a:rPr lang="it-IT" sz="2800" b="1" cap="small" dirty="0">
                <a:solidFill>
                  <a:schemeClr val="bg1"/>
                </a:solidFill>
                <a:latin typeface="Calibri" panose="020F0502020204030204" pitchFamily="34" charset="0"/>
                <a:cs typeface="Calibri" panose="020F0502020204030204" pitchFamily="34" charset="0"/>
              </a:rPr>
              <a:t>DISPOSIZIONI IN MATERIA DI LAVORO</a:t>
            </a:r>
          </a:p>
        </p:txBody>
      </p:sp>
      <p:grpSp>
        <p:nvGrpSpPr>
          <p:cNvPr id="733" name="Group 199">
            <a:extLst>
              <a:ext uri="{FF2B5EF4-FFF2-40B4-BE49-F238E27FC236}">
                <a16:creationId xmlns:a16="http://schemas.microsoft.com/office/drawing/2014/main" id="{BC7B065B-54AE-4A53-B6A8-39DDA8269F89}"/>
              </a:ext>
            </a:extLst>
          </p:cNvPr>
          <p:cNvGrpSpPr/>
          <p:nvPr/>
        </p:nvGrpSpPr>
        <p:grpSpPr>
          <a:xfrm>
            <a:off x="1727051" y="5270995"/>
            <a:ext cx="4444787" cy="1585636"/>
            <a:chOff x="3387275" y="1423862"/>
            <a:chExt cx="5347719" cy="2333046"/>
          </a:xfrm>
        </p:grpSpPr>
        <p:sp>
          <p:nvSpPr>
            <p:cNvPr id="734" name="Freeform: Shape 167">
              <a:extLst>
                <a:ext uri="{FF2B5EF4-FFF2-40B4-BE49-F238E27FC236}">
                  <a16:creationId xmlns:a16="http://schemas.microsoft.com/office/drawing/2014/main" id="{5D903EF6-91AB-4BF1-B86F-30CE376FD13F}"/>
                </a:ext>
              </a:extLst>
            </p:cNvPr>
            <p:cNvSpPr/>
            <p:nvPr/>
          </p:nvSpPr>
          <p:spPr>
            <a:xfrm>
              <a:off x="5167979" y="1635491"/>
              <a:ext cx="428693" cy="2119360"/>
            </a:xfrm>
            <a:custGeom>
              <a:avLst/>
              <a:gdLst>
                <a:gd name="connsiteX0" fmla="*/ 477202 w 476250"/>
                <a:gd name="connsiteY0" fmla="*/ 2308860 h 2305050"/>
                <a:gd name="connsiteX1" fmla="*/ 0 w 476250"/>
                <a:gd name="connsiteY1" fmla="*/ 2308860 h 2305050"/>
                <a:gd name="connsiteX2" fmla="*/ 0 w 476250"/>
                <a:gd name="connsiteY2" fmla="*/ 0 h 2305050"/>
                <a:gd name="connsiteX3" fmla="*/ 477202 w 476250"/>
                <a:gd name="connsiteY3" fmla="*/ 0 h 2305050"/>
                <a:gd name="connsiteX4" fmla="*/ 477202 w 476250"/>
                <a:gd name="connsiteY4" fmla="*/ 2308860 h 2305050"/>
                <a:gd name="connsiteX5" fmla="*/ 452438 w 476250"/>
                <a:gd name="connsiteY5" fmla="*/ 1071563 h 2305050"/>
                <a:gd name="connsiteX6" fmla="*/ 332422 w 476250"/>
                <a:gd name="connsiteY6" fmla="*/ 1071563 h 2305050"/>
                <a:gd name="connsiteX7" fmla="*/ 332422 w 476250"/>
                <a:gd name="connsiteY7" fmla="*/ 1188720 h 2305050"/>
                <a:gd name="connsiteX8" fmla="*/ 452438 w 476250"/>
                <a:gd name="connsiteY8" fmla="*/ 1188720 h 2305050"/>
                <a:gd name="connsiteX9" fmla="*/ 452438 w 476250"/>
                <a:gd name="connsiteY9" fmla="*/ 1071563 h 2305050"/>
                <a:gd name="connsiteX10" fmla="*/ 298132 w 476250"/>
                <a:gd name="connsiteY10" fmla="*/ 1190625 h 2305050"/>
                <a:gd name="connsiteX11" fmla="*/ 298132 w 476250"/>
                <a:gd name="connsiteY11" fmla="*/ 1070610 h 2305050"/>
                <a:gd name="connsiteX12" fmla="*/ 180975 w 476250"/>
                <a:gd name="connsiteY12" fmla="*/ 1070610 h 2305050"/>
                <a:gd name="connsiteX13" fmla="*/ 180975 w 476250"/>
                <a:gd name="connsiteY13" fmla="*/ 1190625 h 2305050"/>
                <a:gd name="connsiteX14" fmla="*/ 298132 w 476250"/>
                <a:gd name="connsiteY14" fmla="*/ 1190625 h 2305050"/>
                <a:gd name="connsiteX15" fmla="*/ 27622 w 476250"/>
                <a:gd name="connsiteY15" fmla="*/ 1188720 h 2305050"/>
                <a:gd name="connsiteX16" fmla="*/ 146685 w 476250"/>
                <a:gd name="connsiteY16" fmla="*/ 1188720 h 2305050"/>
                <a:gd name="connsiteX17" fmla="*/ 146685 w 476250"/>
                <a:gd name="connsiteY17" fmla="*/ 1070610 h 2305050"/>
                <a:gd name="connsiteX18" fmla="*/ 27622 w 476250"/>
                <a:gd name="connsiteY18" fmla="*/ 1070610 h 2305050"/>
                <a:gd name="connsiteX19" fmla="*/ 27622 w 476250"/>
                <a:gd name="connsiteY19" fmla="*/ 1188720 h 2305050"/>
                <a:gd name="connsiteX20" fmla="*/ 28575 w 476250"/>
                <a:gd name="connsiteY20" fmla="*/ 328613 h 2305050"/>
                <a:gd name="connsiteX21" fmla="*/ 28575 w 476250"/>
                <a:gd name="connsiteY21" fmla="*/ 448627 h 2305050"/>
                <a:gd name="connsiteX22" fmla="*/ 147638 w 476250"/>
                <a:gd name="connsiteY22" fmla="*/ 448627 h 2305050"/>
                <a:gd name="connsiteX23" fmla="*/ 147638 w 476250"/>
                <a:gd name="connsiteY23" fmla="*/ 328613 h 2305050"/>
                <a:gd name="connsiteX24" fmla="*/ 28575 w 476250"/>
                <a:gd name="connsiteY24" fmla="*/ 328613 h 2305050"/>
                <a:gd name="connsiteX25" fmla="*/ 450532 w 476250"/>
                <a:gd name="connsiteY25" fmla="*/ 744855 h 2305050"/>
                <a:gd name="connsiteX26" fmla="*/ 450532 w 476250"/>
                <a:gd name="connsiteY26" fmla="*/ 627697 h 2305050"/>
                <a:gd name="connsiteX27" fmla="*/ 331470 w 476250"/>
                <a:gd name="connsiteY27" fmla="*/ 627697 h 2305050"/>
                <a:gd name="connsiteX28" fmla="*/ 331470 w 476250"/>
                <a:gd name="connsiteY28" fmla="*/ 744855 h 2305050"/>
                <a:gd name="connsiteX29" fmla="*/ 450532 w 476250"/>
                <a:gd name="connsiteY29" fmla="*/ 744855 h 2305050"/>
                <a:gd name="connsiteX30" fmla="*/ 147638 w 476250"/>
                <a:gd name="connsiteY30" fmla="*/ 626745 h 2305050"/>
                <a:gd name="connsiteX31" fmla="*/ 27622 w 476250"/>
                <a:gd name="connsiteY31" fmla="*/ 626745 h 2305050"/>
                <a:gd name="connsiteX32" fmla="*/ 27622 w 476250"/>
                <a:gd name="connsiteY32" fmla="*/ 743902 h 2305050"/>
                <a:gd name="connsiteX33" fmla="*/ 147638 w 476250"/>
                <a:gd name="connsiteY33" fmla="*/ 743902 h 2305050"/>
                <a:gd name="connsiteX34" fmla="*/ 147638 w 476250"/>
                <a:gd name="connsiteY34" fmla="*/ 626745 h 2305050"/>
                <a:gd name="connsiteX35" fmla="*/ 298132 w 476250"/>
                <a:gd name="connsiteY35" fmla="*/ 1337310 h 2305050"/>
                <a:gd name="connsiteX36" fmla="*/ 298132 w 476250"/>
                <a:gd name="connsiteY36" fmla="*/ 1219200 h 2305050"/>
                <a:gd name="connsiteX37" fmla="*/ 180975 w 476250"/>
                <a:gd name="connsiteY37" fmla="*/ 1219200 h 2305050"/>
                <a:gd name="connsiteX38" fmla="*/ 180975 w 476250"/>
                <a:gd name="connsiteY38" fmla="*/ 1337310 h 2305050"/>
                <a:gd name="connsiteX39" fmla="*/ 298132 w 476250"/>
                <a:gd name="connsiteY39" fmla="*/ 1337310 h 2305050"/>
                <a:gd name="connsiteX40" fmla="*/ 180022 w 476250"/>
                <a:gd name="connsiteY40" fmla="*/ 476250 h 2305050"/>
                <a:gd name="connsiteX41" fmla="*/ 180022 w 476250"/>
                <a:gd name="connsiteY41" fmla="*/ 595313 h 2305050"/>
                <a:gd name="connsiteX42" fmla="*/ 299085 w 476250"/>
                <a:gd name="connsiteY42" fmla="*/ 595313 h 2305050"/>
                <a:gd name="connsiteX43" fmla="*/ 299085 w 476250"/>
                <a:gd name="connsiteY43" fmla="*/ 476250 h 2305050"/>
                <a:gd name="connsiteX44" fmla="*/ 180022 w 476250"/>
                <a:gd name="connsiteY44" fmla="*/ 476250 h 2305050"/>
                <a:gd name="connsiteX45" fmla="*/ 452438 w 476250"/>
                <a:gd name="connsiteY45" fmla="*/ 32385 h 2305050"/>
                <a:gd name="connsiteX46" fmla="*/ 330518 w 476250"/>
                <a:gd name="connsiteY46" fmla="*/ 32385 h 2305050"/>
                <a:gd name="connsiteX47" fmla="*/ 330518 w 476250"/>
                <a:gd name="connsiteY47" fmla="*/ 148590 h 2305050"/>
                <a:gd name="connsiteX48" fmla="*/ 452438 w 476250"/>
                <a:gd name="connsiteY48" fmla="*/ 148590 h 2305050"/>
                <a:gd name="connsiteX49" fmla="*/ 452438 w 476250"/>
                <a:gd name="connsiteY49" fmla="*/ 32385 h 2305050"/>
                <a:gd name="connsiteX50" fmla="*/ 300038 w 476250"/>
                <a:gd name="connsiteY50" fmla="*/ 31432 h 2305050"/>
                <a:gd name="connsiteX51" fmla="*/ 180022 w 476250"/>
                <a:gd name="connsiteY51" fmla="*/ 31432 h 2305050"/>
                <a:gd name="connsiteX52" fmla="*/ 180022 w 476250"/>
                <a:gd name="connsiteY52" fmla="*/ 149542 h 2305050"/>
                <a:gd name="connsiteX53" fmla="*/ 300038 w 476250"/>
                <a:gd name="connsiteY53" fmla="*/ 149542 h 2305050"/>
                <a:gd name="connsiteX54" fmla="*/ 300038 w 476250"/>
                <a:gd name="connsiteY54" fmla="*/ 31432 h 2305050"/>
                <a:gd name="connsiteX55" fmla="*/ 300038 w 476250"/>
                <a:gd name="connsiteY55" fmla="*/ 299085 h 2305050"/>
                <a:gd name="connsiteX56" fmla="*/ 300038 w 476250"/>
                <a:gd name="connsiteY56" fmla="*/ 180022 h 2305050"/>
                <a:gd name="connsiteX57" fmla="*/ 179070 w 476250"/>
                <a:gd name="connsiteY57" fmla="*/ 180022 h 2305050"/>
                <a:gd name="connsiteX58" fmla="*/ 179070 w 476250"/>
                <a:gd name="connsiteY58" fmla="*/ 299085 h 2305050"/>
                <a:gd name="connsiteX59" fmla="*/ 300038 w 476250"/>
                <a:gd name="connsiteY59" fmla="*/ 299085 h 2305050"/>
                <a:gd name="connsiteX60" fmla="*/ 147638 w 476250"/>
                <a:gd name="connsiteY60" fmla="*/ 477202 h 2305050"/>
                <a:gd name="connsiteX61" fmla="*/ 26670 w 476250"/>
                <a:gd name="connsiteY61" fmla="*/ 477202 h 2305050"/>
                <a:gd name="connsiteX62" fmla="*/ 26670 w 476250"/>
                <a:gd name="connsiteY62" fmla="*/ 594360 h 2305050"/>
                <a:gd name="connsiteX63" fmla="*/ 147638 w 476250"/>
                <a:gd name="connsiteY63" fmla="*/ 594360 h 2305050"/>
                <a:gd name="connsiteX64" fmla="*/ 147638 w 476250"/>
                <a:gd name="connsiteY64" fmla="*/ 477202 h 2305050"/>
                <a:gd name="connsiteX65" fmla="*/ 450532 w 476250"/>
                <a:gd name="connsiteY65" fmla="*/ 1041082 h 2305050"/>
                <a:gd name="connsiteX66" fmla="*/ 450532 w 476250"/>
                <a:gd name="connsiteY66" fmla="*/ 923925 h 2305050"/>
                <a:gd name="connsiteX67" fmla="*/ 331470 w 476250"/>
                <a:gd name="connsiteY67" fmla="*/ 923925 h 2305050"/>
                <a:gd name="connsiteX68" fmla="*/ 331470 w 476250"/>
                <a:gd name="connsiteY68" fmla="*/ 1041082 h 2305050"/>
                <a:gd name="connsiteX69" fmla="*/ 450532 w 476250"/>
                <a:gd name="connsiteY69" fmla="*/ 1041082 h 2305050"/>
                <a:gd name="connsiteX70" fmla="*/ 332422 w 476250"/>
                <a:gd name="connsiteY70" fmla="*/ 1218248 h 2305050"/>
                <a:gd name="connsiteX71" fmla="*/ 332422 w 476250"/>
                <a:gd name="connsiteY71" fmla="*/ 1336357 h 2305050"/>
                <a:gd name="connsiteX72" fmla="*/ 451485 w 476250"/>
                <a:gd name="connsiteY72" fmla="*/ 1336357 h 2305050"/>
                <a:gd name="connsiteX73" fmla="*/ 451485 w 476250"/>
                <a:gd name="connsiteY73" fmla="*/ 1218248 h 2305050"/>
                <a:gd name="connsiteX74" fmla="*/ 332422 w 476250"/>
                <a:gd name="connsiteY74" fmla="*/ 1218248 h 2305050"/>
                <a:gd name="connsiteX75" fmla="*/ 452438 w 476250"/>
                <a:gd name="connsiteY75" fmla="*/ 447675 h 2305050"/>
                <a:gd name="connsiteX76" fmla="*/ 452438 w 476250"/>
                <a:gd name="connsiteY76" fmla="*/ 329565 h 2305050"/>
                <a:gd name="connsiteX77" fmla="*/ 331470 w 476250"/>
                <a:gd name="connsiteY77" fmla="*/ 329565 h 2305050"/>
                <a:gd name="connsiteX78" fmla="*/ 331470 w 476250"/>
                <a:gd name="connsiteY78" fmla="*/ 447675 h 2305050"/>
                <a:gd name="connsiteX79" fmla="*/ 452438 w 476250"/>
                <a:gd name="connsiteY79" fmla="*/ 447675 h 2305050"/>
                <a:gd name="connsiteX80" fmla="*/ 300038 w 476250"/>
                <a:gd name="connsiteY80" fmla="*/ 448627 h 2305050"/>
                <a:gd name="connsiteX81" fmla="*/ 300038 w 476250"/>
                <a:gd name="connsiteY81" fmla="*/ 328613 h 2305050"/>
                <a:gd name="connsiteX82" fmla="*/ 180022 w 476250"/>
                <a:gd name="connsiteY82" fmla="*/ 328613 h 2305050"/>
                <a:gd name="connsiteX83" fmla="*/ 180022 w 476250"/>
                <a:gd name="connsiteY83" fmla="*/ 448627 h 2305050"/>
                <a:gd name="connsiteX84" fmla="*/ 300038 w 476250"/>
                <a:gd name="connsiteY84" fmla="*/ 448627 h 2305050"/>
                <a:gd name="connsiteX85" fmla="*/ 146685 w 476250"/>
                <a:gd name="connsiteY85" fmla="*/ 299085 h 2305050"/>
                <a:gd name="connsiteX86" fmla="*/ 146685 w 476250"/>
                <a:gd name="connsiteY86" fmla="*/ 181927 h 2305050"/>
                <a:gd name="connsiteX87" fmla="*/ 27622 w 476250"/>
                <a:gd name="connsiteY87" fmla="*/ 181927 h 2305050"/>
                <a:gd name="connsiteX88" fmla="*/ 27622 w 476250"/>
                <a:gd name="connsiteY88" fmla="*/ 299085 h 2305050"/>
                <a:gd name="connsiteX89" fmla="*/ 146685 w 476250"/>
                <a:gd name="connsiteY89" fmla="*/ 299085 h 2305050"/>
                <a:gd name="connsiteX90" fmla="*/ 145732 w 476250"/>
                <a:gd name="connsiteY90" fmla="*/ 889635 h 2305050"/>
                <a:gd name="connsiteX91" fmla="*/ 145732 w 476250"/>
                <a:gd name="connsiteY91" fmla="*/ 772477 h 2305050"/>
                <a:gd name="connsiteX92" fmla="*/ 28575 w 476250"/>
                <a:gd name="connsiteY92" fmla="*/ 772477 h 2305050"/>
                <a:gd name="connsiteX93" fmla="*/ 28575 w 476250"/>
                <a:gd name="connsiteY93" fmla="*/ 889635 h 2305050"/>
                <a:gd name="connsiteX94" fmla="*/ 145732 w 476250"/>
                <a:gd name="connsiteY94" fmla="*/ 889635 h 2305050"/>
                <a:gd name="connsiteX95" fmla="*/ 179070 w 476250"/>
                <a:gd name="connsiteY95" fmla="*/ 889635 h 2305050"/>
                <a:gd name="connsiteX96" fmla="*/ 298132 w 476250"/>
                <a:gd name="connsiteY96" fmla="*/ 889635 h 2305050"/>
                <a:gd name="connsiteX97" fmla="*/ 298132 w 476250"/>
                <a:gd name="connsiteY97" fmla="*/ 772477 h 2305050"/>
                <a:gd name="connsiteX98" fmla="*/ 179070 w 476250"/>
                <a:gd name="connsiteY98" fmla="*/ 772477 h 2305050"/>
                <a:gd name="connsiteX99" fmla="*/ 179070 w 476250"/>
                <a:gd name="connsiteY99" fmla="*/ 889635 h 2305050"/>
                <a:gd name="connsiteX100" fmla="*/ 450532 w 476250"/>
                <a:gd name="connsiteY100" fmla="*/ 890588 h 2305050"/>
                <a:gd name="connsiteX101" fmla="*/ 450532 w 476250"/>
                <a:gd name="connsiteY101" fmla="*/ 771525 h 2305050"/>
                <a:gd name="connsiteX102" fmla="*/ 331470 w 476250"/>
                <a:gd name="connsiteY102" fmla="*/ 771525 h 2305050"/>
                <a:gd name="connsiteX103" fmla="*/ 331470 w 476250"/>
                <a:gd name="connsiteY103" fmla="*/ 890588 h 2305050"/>
                <a:gd name="connsiteX104" fmla="*/ 450532 w 476250"/>
                <a:gd name="connsiteY104" fmla="*/ 890588 h 2305050"/>
                <a:gd name="connsiteX105" fmla="*/ 298132 w 476250"/>
                <a:gd name="connsiteY105" fmla="*/ 1370648 h 2305050"/>
                <a:gd name="connsiteX106" fmla="*/ 180022 w 476250"/>
                <a:gd name="connsiteY106" fmla="*/ 1370648 h 2305050"/>
                <a:gd name="connsiteX107" fmla="*/ 180022 w 476250"/>
                <a:gd name="connsiteY107" fmla="*/ 1486853 h 2305050"/>
                <a:gd name="connsiteX108" fmla="*/ 298132 w 476250"/>
                <a:gd name="connsiteY108" fmla="*/ 1486853 h 2305050"/>
                <a:gd name="connsiteX109" fmla="*/ 298132 w 476250"/>
                <a:gd name="connsiteY109" fmla="*/ 1370648 h 2305050"/>
                <a:gd name="connsiteX110" fmla="*/ 299085 w 476250"/>
                <a:gd name="connsiteY110" fmla="*/ 1632585 h 2305050"/>
                <a:gd name="connsiteX111" fmla="*/ 299085 w 476250"/>
                <a:gd name="connsiteY111" fmla="*/ 1516380 h 2305050"/>
                <a:gd name="connsiteX112" fmla="*/ 179070 w 476250"/>
                <a:gd name="connsiteY112" fmla="*/ 1516380 h 2305050"/>
                <a:gd name="connsiteX113" fmla="*/ 179070 w 476250"/>
                <a:gd name="connsiteY113" fmla="*/ 1632585 h 2305050"/>
                <a:gd name="connsiteX114" fmla="*/ 299085 w 476250"/>
                <a:gd name="connsiteY114" fmla="*/ 1632585 h 2305050"/>
                <a:gd name="connsiteX115" fmla="*/ 146685 w 476250"/>
                <a:gd name="connsiteY115" fmla="*/ 1370648 h 2305050"/>
                <a:gd name="connsiteX116" fmla="*/ 28575 w 476250"/>
                <a:gd name="connsiteY116" fmla="*/ 1370648 h 2305050"/>
                <a:gd name="connsiteX117" fmla="*/ 28575 w 476250"/>
                <a:gd name="connsiteY117" fmla="*/ 1486853 h 2305050"/>
                <a:gd name="connsiteX118" fmla="*/ 146685 w 476250"/>
                <a:gd name="connsiteY118" fmla="*/ 1486853 h 2305050"/>
                <a:gd name="connsiteX119" fmla="*/ 146685 w 476250"/>
                <a:gd name="connsiteY119" fmla="*/ 1370648 h 2305050"/>
                <a:gd name="connsiteX120" fmla="*/ 449580 w 476250"/>
                <a:gd name="connsiteY120" fmla="*/ 1631632 h 2305050"/>
                <a:gd name="connsiteX121" fmla="*/ 449580 w 476250"/>
                <a:gd name="connsiteY121" fmla="*/ 1514475 h 2305050"/>
                <a:gd name="connsiteX122" fmla="*/ 332422 w 476250"/>
                <a:gd name="connsiteY122" fmla="*/ 1514475 h 2305050"/>
                <a:gd name="connsiteX123" fmla="*/ 332422 w 476250"/>
                <a:gd name="connsiteY123" fmla="*/ 1631632 h 2305050"/>
                <a:gd name="connsiteX124" fmla="*/ 449580 w 476250"/>
                <a:gd name="connsiteY124" fmla="*/ 1631632 h 23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76250" h="2305050">
                  <a:moveTo>
                    <a:pt x="477202" y="2308860"/>
                  </a:moveTo>
                  <a:cubicBezTo>
                    <a:pt x="316230" y="2308860"/>
                    <a:pt x="160020" y="2308860"/>
                    <a:pt x="0" y="2308860"/>
                  </a:cubicBezTo>
                  <a:cubicBezTo>
                    <a:pt x="0" y="1539240"/>
                    <a:pt x="0" y="771525"/>
                    <a:pt x="0" y="0"/>
                  </a:cubicBezTo>
                  <a:cubicBezTo>
                    <a:pt x="157163" y="0"/>
                    <a:pt x="315277" y="0"/>
                    <a:pt x="477202" y="0"/>
                  </a:cubicBezTo>
                  <a:cubicBezTo>
                    <a:pt x="477202" y="767715"/>
                    <a:pt x="477202" y="1536382"/>
                    <a:pt x="477202" y="2308860"/>
                  </a:cubicBezTo>
                  <a:close/>
                  <a:moveTo>
                    <a:pt x="452438" y="1071563"/>
                  </a:moveTo>
                  <a:cubicBezTo>
                    <a:pt x="412432" y="1071563"/>
                    <a:pt x="372427" y="1071563"/>
                    <a:pt x="332422" y="1071563"/>
                  </a:cubicBezTo>
                  <a:cubicBezTo>
                    <a:pt x="332422" y="1112520"/>
                    <a:pt x="332422" y="1150620"/>
                    <a:pt x="332422" y="1188720"/>
                  </a:cubicBezTo>
                  <a:cubicBezTo>
                    <a:pt x="374332" y="1188720"/>
                    <a:pt x="412432" y="1188720"/>
                    <a:pt x="452438" y="1188720"/>
                  </a:cubicBezTo>
                  <a:cubicBezTo>
                    <a:pt x="452438" y="1147763"/>
                    <a:pt x="452438" y="1111567"/>
                    <a:pt x="452438" y="1071563"/>
                  </a:cubicBezTo>
                  <a:close/>
                  <a:moveTo>
                    <a:pt x="298132" y="1190625"/>
                  </a:moveTo>
                  <a:cubicBezTo>
                    <a:pt x="298132" y="1147763"/>
                    <a:pt x="298132" y="1108710"/>
                    <a:pt x="298132" y="1070610"/>
                  </a:cubicBezTo>
                  <a:cubicBezTo>
                    <a:pt x="256222" y="1070610"/>
                    <a:pt x="218122" y="1070610"/>
                    <a:pt x="180975" y="1070610"/>
                  </a:cubicBezTo>
                  <a:cubicBezTo>
                    <a:pt x="180975" y="1112520"/>
                    <a:pt x="180975" y="1151573"/>
                    <a:pt x="180975" y="1190625"/>
                  </a:cubicBezTo>
                  <a:cubicBezTo>
                    <a:pt x="220980" y="1190625"/>
                    <a:pt x="257175" y="1190625"/>
                    <a:pt x="298132" y="1190625"/>
                  </a:cubicBezTo>
                  <a:close/>
                  <a:moveTo>
                    <a:pt x="27622" y="1188720"/>
                  </a:moveTo>
                  <a:cubicBezTo>
                    <a:pt x="68580" y="1188720"/>
                    <a:pt x="106680" y="1188720"/>
                    <a:pt x="146685" y="1188720"/>
                  </a:cubicBezTo>
                  <a:cubicBezTo>
                    <a:pt x="146685" y="1146810"/>
                    <a:pt x="146685" y="1108710"/>
                    <a:pt x="146685" y="1070610"/>
                  </a:cubicBezTo>
                  <a:cubicBezTo>
                    <a:pt x="104775" y="1070610"/>
                    <a:pt x="66675" y="1070610"/>
                    <a:pt x="27622" y="1070610"/>
                  </a:cubicBezTo>
                  <a:cubicBezTo>
                    <a:pt x="27622" y="1112520"/>
                    <a:pt x="27622" y="1149667"/>
                    <a:pt x="27622" y="1188720"/>
                  </a:cubicBezTo>
                  <a:close/>
                  <a:moveTo>
                    <a:pt x="28575" y="328613"/>
                  </a:moveTo>
                  <a:cubicBezTo>
                    <a:pt x="28575" y="372427"/>
                    <a:pt x="28575" y="410527"/>
                    <a:pt x="28575" y="448627"/>
                  </a:cubicBezTo>
                  <a:cubicBezTo>
                    <a:pt x="70485" y="448627"/>
                    <a:pt x="107632" y="448627"/>
                    <a:pt x="147638" y="448627"/>
                  </a:cubicBezTo>
                  <a:cubicBezTo>
                    <a:pt x="147638" y="407670"/>
                    <a:pt x="147638" y="369570"/>
                    <a:pt x="147638" y="328613"/>
                  </a:cubicBezTo>
                  <a:cubicBezTo>
                    <a:pt x="106680" y="328613"/>
                    <a:pt x="68580" y="328613"/>
                    <a:pt x="28575" y="328613"/>
                  </a:cubicBezTo>
                  <a:close/>
                  <a:moveTo>
                    <a:pt x="450532" y="744855"/>
                  </a:moveTo>
                  <a:cubicBezTo>
                    <a:pt x="450532" y="702945"/>
                    <a:pt x="450532" y="664845"/>
                    <a:pt x="450532" y="627697"/>
                  </a:cubicBezTo>
                  <a:cubicBezTo>
                    <a:pt x="408622" y="627697"/>
                    <a:pt x="369570" y="627697"/>
                    <a:pt x="331470" y="627697"/>
                  </a:cubicBezTo>
                  <a:cubicBezTo>
                    <a:pt x="331470" y="668655"/>
                    <a:pt x="331470" y="705802"/>
                    <a:pt x="331470" y="744855"/>
                  </a:cubicBezTo>
                  <a:cubicBezTo>
                    <a:pt x="371475" y="744855"/>
                    <a:pt x="409575" y="744855"/>
                    <a:pt x="450532" y="744855"/>
                  </a:cubicBezTo>
                  <a:close/>
                  <a:moveTo>
                    <a:pt x="147638" y="626745"/>
                  </a:moveTo>
                  <a:cubicBezTo>
                    <a:pt x="106680" y="626745"/>
                    <a:pt x="67627" y="626745"/>
                    <a:pt x="27622" y="626745"/>
                  </a:cubicBezTo>
                  <a:cubicBezTo>
                    <a:pt x="27622" y="667702"/>
                    <a:pt x="27622" y="706755"/>
                    <a:pt x="27622" y="743902"/>
                  </a:cubicBezTo>
                  <a:cubicBezTo>
                    <a:pt x="69532" y="743902"/>
                    <a:pt x="107632" y="743902"/>
                    <a:pt x="147638" y="743902"/>
                  </a:cubicBezTo>
                  <a:cubicBezTo>
                    <a:pt x="147638" y="702945"/>
                    <a:pt x="147638" y="665797"/>
                    <a:pt x="147638" y="626745"/>
                  </a:cubicBezTo>
                  <a:close/>
                  <a:moveTo>
                    <a:pt x="298132" y="1337310"/>
                  </a:moveTo>
                  <a:cubicBezTo>
                    <a:pt x="298132" y="1295400"/>
                    <a:pt x="298132" y="1257300"/>
                    <a:pt x="298132" y="1219200"/>
                  </a:cubicBezTo>
                  <a:cubicBezTo>
                    <a:pt x="256222" y="1219200"/>
                    <a:pt x="219075" y="1219200"/>
                    <a:pt x="180975" y="1219200"/>
                  </a:cubicBezTo>
                  <a:cubicBezTo>
                    <a:pt x="180975" y="1260157"/>
                    <a:pt x="180975" y="1298257"/>
                    <a:pt x="180975" y="1337310"/>
                  </a:cubicBezTo>
                  <a:cubicBezTo>
                    <a:pt x="220980" y="1337310"/>
                    <a:pt x="257175" y="1337310"/>
                    <a:pt x="298132" y="1337310"/>
                  </a:cubicBezTo>
                  <a:close/>
                  <a:moveTo>
                    <a:pt x="180022" y="476250"/>
                  </a:moveTo>
                  <a:cubicBezTo>
                    <a:pt x="180022" y="518160"/>
                    <a:pt x="180022" y="556260"/>
                    <a:pt x="180022" y="595313"/>
                  </a:cubicBezTo>
                  <a:cubicBezTo>
                    <a:pt x="220980" y="595313"/>
                    <a:pt x="259080" y="595313"/>
                    <a:pt x="299085" y="595313"/>
                  </a:cubicBezTo>
                  <a:cubicBezTo>
                    <a:pt x="299085" y="554355"/>
                    <a:pt x="299085" y="516255"/>
                    <a:pt x="299085" y="476250"/>
                  </a:cubicBezTo>
                  <a:cubicBezTo>
                    <a:pt x="259080" y="476250"/>
                    <a:pt x="220980" y="476250"/>
                    <a:pt x="180022" y="476250"/>
                  </a:cubicBezTo>
                  <a:close/>
                  <a:moveTo>
                    <a:pt x="452438" y="32385"/>
                  </a:moveTo>
                  <a:cubicBezTo>
                    <a:pt x="411480" y="32385"/>
                    <a:pt x="372427" y="32385"/>
                    <a:pt x="330518" y="32385"/>
                  </a:cubicBezTo>
                  <a:cubicBezTo>
                    <a:pt x="330518" y="71438"/>
                    <a:pt x="330518" y="108585"/>
                    <a:pt x="330518" y="148590"/>
                  </a:cubicBezTo>
                  <a:cubicBezTo>
                    <a:pt x="371475" y="148590"/>
                    <a:pt x="411480" y="148590"/>
                    <a:pt x="452438" y="148590"/>
                  </a:cubicBezTo>
                  <a:cubicBezTo>
                    <a:pt x="452438" y="109538"/>
                    <a:pt x="452438" y="73342"/>
                    <a:pt x="452438" y="32385"/>
                  </a:cubicBezTo>
                  <a:close/>
                  <a:moveTo>
                    <a:pt x="300038" y="31432"/>
                  </a:moveTo>
                  <a:cubicBezTo>
                    <a:pt x="257175" y="31432"/>
                    <a:pt x="219075" y="31432"/>
                    <a:pt x="180022" y="31432"/>
                  </a:cubicBezTo>
                  <a:cubicBezTo>
                    <a:pt x="180022" y="72390"/>
                    <a:pt x="180022" y="111442"/>
                    <a:pt x="180022" y="149542"/>
                  </a:cubicBezTo>
                  <a:cubicBezTo>
                    <a:pt x="221932" y="149542"/>
                    <a:pt x="260985" y="149542"/>
                    <a:pt x="300038" y="149542"/>
                  </a:cubicBezTo>
                  <a:cubicBezTo>
                    <a:pt x="300038" y="108585"/>
                    <a:pt x="300038" y="71438"/>
                    <a:pt x="300038" y="31432"/>
                  </a:cubicBezTo>
                  <a:close/>
                  <a:moveTo>
                    <a:pt x="300038" y="299085"/>
                  </a:moveTo>
                  <a:cubicBezTo>
                    <a:pt x="300038" y="257175"/>
                    <a:pt x="300038" y="220027"/>
                    <a:pt x="300038" y="180022"/>
                  </a:cubicBezTo>
                  <a:cubicBezTo>
                    <a:pt x="259080" y="180022"/>
                    <a:pt x="220027" y="180022"/>
                    <a:pt x="179070" y="180022"/>
                  </a:cubicBezTo>
                  <a:cubicBezTo>
                    <a:pt x="179070" y="220027"/>
                    <a:pt x="179070" y="258127"/>
                    <a:pt x="179070" y="299085"/>
                  </a:cubicBezTo>
                  <a:cubicBezTo>
                    <a:pt x="220027" y="299085"/>
                    <a:pt x="258127" y="299085"/>
                    <a:pt x="300038" y="299085"/>
                  </a:cubicBezTo>
                  <a:close/>
                  <a:moveTo>
                    <a:pt x="147638" y="477202"/>
                  </a:moveTo>
                  <a:cubicBezTo>
                    <a:pt x="104775" y="477202"/>
                    <a:pt x="66675" y="477202"/>
                    <a:pt x="26670" y="477202"/>
                  </a:cubicBezTo>
                  <a:cubicBezTo>
                    <a:pt x="26670" y="517207"/>
                    <a:pt x="26670" y="554355"/>
                    <a:pt x="26670" y="594360"/>
                  </a:cubicBezTo>
                  <a:cubicBezTo>
                    <a:pt x="67627" y="594360"/>
                    <a:pt x="106680" y="594360"/>
                    <a:pt x="147638" y="594360"/>
                  </a:cubicBezTo>
                  <a:cubicBezTo>
                    <a:pt x="147638" y="554355"/>
                    <a:pt x="147638" y="517207"/>
                    <a:pt x="147638" y="477202"/>
                  </a:cubicBezTo>
                  <a:close/>
                  <a:moveTo>
                    <a:pt x="450532" y="1041082"/>
                  </a:moveTo>
                  <a:cubicBezTo>
                    <a:pt x="450532" y="1001077"/>
                    <a:pt x="450532" y="962025"/>
                    <a:pt x="450532" y="923925"/>
                  </a:cubicBezTo>
                  <a:cubicBezTo>
                    <a:pt x="408622" y="923925"/>
                    <a:pt x="370522" y="923925"/>
                    <a:pt x="331470" y="923925"/>
                  </a:cubicBezTo>
                  <a:cubicBezTo>
                    <a:pt x="331470" y="964882"/>
                    <a:pt x="331470" y="1002030"/>
                    <a:pt x="331470" y="1041082"/>
                  </a:cubicBezTo>
                  <a:cubicBezTo>
                    <a:pt x="372427" y="1041082"/>
                    <a:pt x="410527" y="1041082"/>
                    <a:pt x="450532" y="1041082"/>
                  </a:cubicBezTo>
                  <a:close/>
                  <a:moveTo>
                    <a:pt x="332422" y="1218248"/>
                  </a:moveTo>
                  <a:cubicBezTo>
                    <a:pt x="332422" y="1258253"/>
                    <a:pt x="332422" y="1296353"/>
                    <a:pt x="332422" y="1336357"/>
                  </a:cubicBezTo>
                  <a:cubicBezTo>
                    <a:pt x="373380" y="1336357"/>
                    <a:pt x="410527" y="1336357"/>
                    <a:pt x="451485" y="1336357"/>
                  </a:cubicBezTo>
                  <a:cubicBezTo>
                    <a:pt x="451485" y="1296353"/>
                    <a:pt x="451485" y="1257300"/>
                    <a:pt x="451485" y="1218248"/>
                  </a:cubicBezTo>
                  <a:cubicBezTo>
                    <a:pt x="409575" y="1218248"/>
                    <a:pt x="372427" y="1218248"/>
                    <a:pt x="332422" y="1218248"/>
                  </a:cubicBezTo>
                  <a:close/>
                  <a:moveTo>
                    <a:pt x="452438" y="447675"/>
                  </a:moveTo>
                  <a:cubicBezTo>
                    <a:pt x="452438" y="406717"/>
                    <a:pt x="452438" y="369570"/>
                    <a:pt x="452438" y="329565"/>
                  </a:cubicBezTo>
                  <a:cubicBezTo>
                    <a:pt x="411480" y="329565"/>
                    <a:pt x="371475" y="329565"/>
                    <a:pt x="331470" y="329565"/>
                  </a:cubicBezTo>
                  <a:cubicBezTo>
                    <a:pt x="331470" y="370522"/>
                    <a:pt x="331470" y="408622"/>
                    <a:pt x="331470" y="447675"/>
                  </a:cubicBezTo>
                  <a:cubicBezTo>
                    <a:pt x="371475" y="447675"/>
                    <a:pt x="409575" y="447675"/>
                    <a:pt x="452438" y="447675"/>
                  </a:cubicBezTo>
                  <a:close/>
                  <a:moveTo>
                    <a:pt x="300038" y="448627"/>
                  </a:moveTo>
                  <a:cubicBezTo>
                    <a:pt x="300038" y="405765"/>
                    <a:pt x="300038" y="368617"/>
                    <a:pt x="300038" y="328613"/>
                  </a:cubicBezTo>
                  <a:cubicBezTo>
                    <a:pt x="258127" y="328613"/>
                    <a:pt x="219075" y="328613"/>
                    <a:pt x="180022" y="328613"/>
                  </a:cubicBezTo>
                  <a:cubicBezTo>
                    <a:pt x="180022" y="370522"/>
                    <a:pt x="180022" y="408622"/>
                    <a:pt x="180022" y="448627"/>
                  </a:cubicBezTo>
                  <a:cubicBezTo>
                    <a:pt x="220980" y="448627"/>
                    <a:pt x="258127" y="448627"/>
                    <a:pt x="300038" y="448627"/>
                  </a:cubicBezTo>
                  <a:close/>
                  <a:moveTo>
                    <a:pt x="146685" y="299085"/>
                  </a:moveTo>
                  <a:cubicBezTo>
                    <a:pt x="146685" y="256222"/>
                    <a:pt x="146685" y="218122"/>
                    <a:pt x="146685" y="181927"/>
                  </a:cubicBezTo>
                  <a:cubicBezTo>
                    <a:pt x="103822" y="181927"/>
                    <a:pt x="65722" y="181927"/>
                    <a:pt x="27622" y="181927"/>
                  </a:cubicBezTo>
                  <a:cubicBezTo>
                    <a:pt x="27622" y="222885"/>
                    <a:pt x="27622" y="260032"/>
                    <a:pt x="27622" y="299085"/>
                  </a:cubicBezTo>
                  <a:cubicBezTo>
                    <a:pt x="67627" y="299085"/>
                    <a:pt x="104775" y="299085"/>
                    <a:pt x="146685" y="299085"/>
                  </a:cubicBezTo>
                  <a:close/>
                  <a:moveTo>
                    <a:pt x="145732" y="889635"/>
                  </a:moveTo>
                  <a:cubicBezTo>
                    <a:pt x="145732" y="848677"/>
                    <a:pt x="145732" y="810577"/>
                    <a:pt x="145732" y="772477"/>
                  </a:cubicBezTo>
                  <a:cubicBezTo>
                    <a:pt x="103822" y="772477"/>
                    <a:pt x="66675" y="772477"/>
                    <a:pt x="28575" y="772477"/>
                  </a:cubicBezTo>
                  <a:cubicBezTo>
                    <a:pt x="28575" y="813435"/>
                    <a:pt x="28575" y="851535"/>
                    <a:pt x="28575" y="889635"/>
                  </a:cubicBezTo>
                  <a:cubicBezTo>
                    <a:pt x="70485" y="889635"/>
                    <a:pt x="107632" y="889635"/>
                    <a:pt x="145732" y="889635"/>
                  </a:cubicBezTo>
                  <a:close/>
                  <a:moveTo>
                    <a:pt x="179070" y="889635"/>
                  </a:moveTo>
                  <a:cubicBezTo>
                    <a:pt x="220027" y="889635"/>
                    <a:pt x="258127" y="889635"/>
                    <a:pt x="298132" y="889635"/>
                  </a:cubicBezTo>
                  <a:cubicBezTo>
                    <a:pt x="298132" y="848677"/>
                    <a:pt x="298132" y="810577"/>
                    <a:pt x="298132" y="772477"/>
                  </a:cubicBezTo>
                  <a:cubicBezTo>
                    <a:pt x="256222" y="772477"/>
                    <a:pt x="219075" y="772477"/>
                    <a:pt x="179070" y="772477"/>
                  </a:cubicBezTo>
                  <a:cubicBezTo>
                    <a:pt x="179070" y="812482"/>
                    <a:pt x="179070" y="849630"/>
                    <a:pt x="179070" y="889635"/>
                  </a:cubicBezTo>
                  <a:close/>
                  <a:moveTo>
                    <a:pt x="450532" y="890588"/>
                  </a:moveTo>
                  <a:cubicBezTo>
                    <a:pt x="450532" y="849630"/>
                    <a:pt x="450532" y="811530"/>
                    <a:pt x="450532" y="771525"/>
                  </a:cubicBezTo>
                  <a:cubicBezTo>
                    <a:pt x="409575" y="771525"/>
                    <a:pt x="372427" y="771525"/>
                    <a:pt x="331470" y="771525"/>
                  </a:cubicBezTo>
                  <a:cubicBezTo>
                    <a:pt x="331470" y="811530"/>
                    <a:pt x="331470" y="850582"/>
                    <a:pt x="331470" y="890588"/>
                  </a:cubicBezTo>
                  <a:cubicBezTo>
                    <a:pt x="372427" y="890588"/>
                    <a:pt x="410527" y="890588"/>
                    <a:pt x="450532" y="890588"/>
                  </a:cubicBezTo>
                  <a:close/>
                  <a:moveTo>
                    <a:pt x="298132" y="1370648"/>
                  </a:moveTo>
                  <a:cubicBezTo>
                    <a:pt x="257175" y="1370648"/>
                    <a:pt x="218122" y="1370648"/>
                    <a:pt x="180022" y="1370648"/>
                  </a:cubicBezTo>
                  <a:cubicBezTo>
                    <a:pt x="180022" y="1410653"/>
                    <a:pt x="180022" y="1447800"/>
                    <a:pt x="180022" y="1486853"/>
                  </a:cubicBezTo>
                  <a:cubicBezTo>
                    <a:pt x="220980" y="1486853"/>
                    <a:pt x="257175" y="1486853"/>
                    <a:pt x="298132" y="1486853"/>
                  </a:cubicBezTo>
                  <a:cubicBezTo>
                    <a:pt x="298132" y="1447800"/>
                    <a:pt x="298132" y="1411605"/>
                    <a:pt x="298132" y="1370648"/>
                  </a:cubicBezTo>
                  <a:close/>
                  <a:moveTo>
                    <a:pt x="299085" y="1632585"/>
                  </a:moveTo>
                  <a:cubicBezTo>
                    <a:pt x="299085" y="1590675"/>
                    <a:pt x="299085" y="1553528"/>
                    <a:pt x="299085" y="1516380"/>
                  </a:cubicBezTo>
                  <a:cubicBezTo>
                    <a:pt x="258127" y="1516380"/>
                    <a:pt x="219075" y="1516380"/>
                    <a:pt x="179070" y="1516380"/>
                  </a:cubicBezTo>
                  <a:cubicBezTo>
                    <a:pt x="179070" y="1557338"/>
                    <a:pt x="179070" y="1594485"/>
                    <a:pt x="179070" y="1632585"/>
                  </a:cubicBezTo>
                  <a:cubicBezTo>
                    <a:pt x="219075" y="1632585"/>
                    <a:pt x="256222" y="1632585"/>
                    <a:pt x="299085" y="1632585"/>
                  </a:cubicBezTo>
                  <a:close/>
                  <a:moveTo>
                    <a:pt x="146685" y="1370648"/>
                  </a:moveTo>
                  <a:cubicBezTo>
                    <a:pt x="104775" y="1370648"/>
                    <a:pt x="65722" y="1370648"/>
                    <a:pt x="28575" y="1370648"/>
                  </a:cubicBezTo>
                  <a:cubicBezTo>
                    <a:pt x="28575" y="1410653"/>
                    <a:pt x="28575" y="1447800"/>
                    <a:pt x="28575" y="1486853"/>
                  </a:cubicBezTo>
                  <a:cubicBezTo>
                    <a:pt x="69532" y="1486853"/>
                    <a:pt x="106680" y="1486853"/>
                    <a:pt x="146685" y="1486853"/>
                  </a:cubicBezTo>
                  <a:cubicBezTo>
                    <a:pt x="146685" y="1447800"/>
                    <a:pt x="146685" y="1410653"/>
                    <a:pt x="146685" y="1370648"/>
                  </a:cubicBezTo>
                  <a:close/>
                  <a:moveTo>
                    <a:pt x="449580" y="1631632"/>
                  </a:moveTo>
                  <a:cubicBezTo>
                    <a:pt x="449580" y="1591628"/>
                    <a:pt x="449580" y="1553528"/>
                    <a:pt x="449580" y="1514475"/>
                  </a:cubicBezTo>
                  <a:cubicBezTo>
                    <a:pt x="409575" y="1514475"/>
                    <a:pt x="372427" y="1514475"/>
                    <a:pt x="332422" y="1514475"/>
                  </a:cubicBezTo>
                  <a:cubicBezTo>
                    <a:pt x="332422" y="1554480"/>
                    <a:pt x="332422" y="1592580"/>
                    <a:pt x="332422" y="1631632"/>
                  </a:cubicBezTo>
                  <a:cubicBezTo>
                    <a:pt x="373380" y="1631632"/>
                    <a:pt x="410527" y="1631632"/>
                    <a:pt x="449580" y="1631632"/>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35" name="Freeform: Shape 198">
              <a:extLst>
                <a:ext uri="{FF2B5EF4-FFF2-40B4-BE49-F238E27FC236}">
                  <a16:creationId xmlns:a16="http://schemas.microsoft.com/office/drawing/2014/main" id="{E8624DCA-2BD8-4952-AC4D-60B6C2D8EF1F}"/>
                </a:ext>
              </a:extLst>
            </p:cNvPr>
            <p:cNvSpPr/>
            <p:nvPr/>
          </p:nvSpPr>
          <p:spPr>
            <a:xfrm>
              <a:off x="5647753" y="1778275"/>
              <a:ext cx="565541" cy="1976576"/>
            </a:xfrm>
            <a:custGeom>
              <a:avLst/>
              <a:gdLst>
                <a:gd name="connsiteX0" fmla="*/ 335796 w 565541"/>
                <a:gd name="connsiteY0" fmla="*/ 1531565 h 1976576"/>
                <a:gd name="connsiteX1" fmla="*/ 335796 w 565541"/>
                <a:gd name="connsiteY1" fmla="*/ 1585857 h 1976576"/>
                <a:gd name="connsiteX2" fmla="*/ 441823 w 565541"/>
                <a:gd name="connsiteY2" fmla="*/ 1585857 h 1976576"/>
                <a:gd name="connsiteX3" fmla="*/ 441823 w 565541"/>
                <a:gd name="connsiteY3" fmla="*/ 1531565 h 1976576"/>
                <a:gd name="connsiteX4" fmla="*/ 123718 w 565541"/>
                <a:gd name="connsiteY4" fmla="*/ 1526871 h 1976576"/>
                <a:gd name="connsiteX5" fmla="*/ 123718 w 565541"/>
                <a:gd name="connsiteY5" fmla="*/ 1581163 h 1976576"/>
                <a:gd name="connsiteX6" fmla="*/ 229745 w 565541"/>
                <a:gd name="connsiteY6" fmla="*/ 1581163 h 1976576"/>
                <a:gd name="connsiteX7" fmla="*/ 229745 w 565541"/>
                <a:gd name="connsiteY7" fmla="*/ 1526871 h 1976576"/>
                <a:gd name="connsiteX8" fmla="*/ 335796 w 565541"/>
                <a:gd name="connsiteY8" fmla="*/ 1409581 h 1976576"/>
                <a:gd name="connsiteX9" fmla="*/ 335796 w 565541"/>
                <a:gd name="connsiteY9" fmla="*/ 1463873 h 1976576"/>
                <a:gd name="connsiteX10" fmla="*/ 441823 w 565541"/>
                <a:gd name="connsiteY10" fmla="*/ 1463873 h 1976576"/>
                <a:gd name="connsiteX11" fmla="*/ 441823 w 565541"/>
                <a:gd name="connsiteY11" fmla="*/ 1409581 h 1976576"/>
                <a:gd name="connsiteX12" fmla="*/ 123718 w 565541"/>
                <a:gd name="connsiteY12" fmla="*/ 1404887 h 1976576"/>
                <a:gd name="connsiteX13" fmla="*/ 123718 w 565541"/>
                <a:gd name="connsiteY13" fmla="*/ 1459180 h 1976576"/>
                <a:gd name="connsiteX14" fmla="*/ 229745 w 565541"/>
                <a:gd name="connsiteY14" fmla="*/ 1459180 h 1976576"/>
                <a:gd name="connsiteX15" fmla="*/ 229745 w 565541"/>
                <a:gd name="connsiteY15" fmla="*/ 1404887 h 1976576"/>
                <a:gd name="connsiteX16" fmla="*/ 335796 w 565541"/>
                <a:gd name="connsiteY16" fmla="*/ 1287599 h 1976576"/>
                <a:gd name="connsiteX17" fmla="*/ 335796 w 565541"/>
                <a:gd name="connsiteY17" fmla="*/ 1341892 h 1976576"/>
                <a:gd name="connsiteX18" fmla="*/ 441823 w 565541"/>
                <a:gd name="connsiteY18" fmla="*/ 1341892 h 1976576"/>
                <a:gd name="connsiteX19" fmla="*/ 441823 w 565541"/>
                <a:gd name="connsiteY19" fmla="*/ 1287599 h 1976576"/>
                <a:gd name="connsiteX20" fmla="*/ 123718 w 565541"/>
                <a:gd name="connsiteY20" fmla="*/ 1282905 h 1976576"/>
                <a:gd name="connsiteX21" fmla="*/ 123718 w 565541"/>
                <a:gd name="connsiteY21" fmla="*/ 1337198 h 1976576"/>
                <a:gd name="connsiteX22" fmla="*/ 229745 w 565541"/>
                <a:gd name="connsiteY22" fmla="*/ 1337198 h 1976576"/>
                <a:gd name="connsiteX23" fmla="*/ 229745 w 565541"/>
                <a:gd name="connsiteY23" fmla="*/ 1282905 h 1976576"/>
                <a:gd name="connsiteX24" fmla="*/ 335796 w 565541"/>
                <a:gd name="connsiteY24" fmla="*/ 1165617 h 1976576"/>
                <a:gd name="connsiteX25" fmla="*/ 335796 w 565541"/>
                <a:gd name="connsiteY25" fmla="*/ 1219910 h 1976576"/>
                <a:gd name="connsiteX26" fmla="*/ 441823 w 565541"/>
                <a:gd name="connsiteY26" fmla="*/ 1219910 h 1976576"/>
                <a:gd name="connsiteX27" fmla="*/ 441823 w 565541"/>
                <a:gd name="connsiteY27" fmla="*/ 1165617 h 1976576"/>
                <a:gd name="connsiteX28" fmla="*/ 123718 w 565541"/>
                <a:gd name="connsiteY28" fmla="*/ 1160924 h 1976576"/>
                <a:gd name="connsiteX29" fmla="*/ 123718 w 565541"/>
                <a:gd name="connsiteY29" fmla="*/ 1215216 h 1976576"/>
                <a:gd name="connsiteX30" fmla="*/ 229745 w 565541"/>
                <a:gd name="connsiteY30" fmla="*/ 1215216 h 1976576"/>
                <a:gd name="connsiteX31" fmla="*/ 229745 w 565541"/>
                <a:gd name="connsiteY31" fmla="*/ 1160924 h 1976576"/>
                <a:gd name="connsiteX32" fmla="*/ 335796 w 565541"/>
                <a:gd name="connsiteY32" fmla="*/ 1043636 h 1976576"/>
                <a:gd name="connsiteX33" fmla="*/ 335796 w 565541"/>
                <a:gd name="connsiteY33" fmla="*/ 1097928 h 1976576"/>
                <a:gd name="connsiteX34" fmla="*/ 441823 w 565541"/>
                <a:gd name="connsiteY34" fmla="*/ 1097928 h 1976576"/>
                <a:gd name="connsiteX35" fmla="*/ 441823 w 565541"/>
                <a:gd name="connsiteY35" fmla="*/ 1043636 h 1976576"/>
                <a:gd name="connsiteX36" fmla="*/ 123718 w 565541"/>
                <a:gd name="connsiteY36" fmla="*/ 1038942 h 1976576"/>
                <a:gd name="connsiteX37" fmla="*/ 123718 w 565541"/>
                <a:gd name="connsiteY37" fmla="*/ 1093234 h 1976576"/>
                <a:gd name="connsiteX38" fmla="*/ 229745 w 565541"/>
                <a:gd name="connsiteY38" fmla="*/ 1093234 h 1976576"/>
                <a:gd name="connsiteX39" fmla="*/ 229745 w 565541"/>
                <a:gd name="connsiteY39" fmla="*/ 1038942 h 1976576"/>
                <a:gd name="connsiteX40" fmla="*/ 335796 w 565541"/>
                <a:gd name="connsiteY40" fmla="*/ 921654 h 1976576"/>
                <a:gd name="connsiteX41" fmla="*/ 335796 w 565541"/>
                <a:gd name="connsiteY41" fmla="*/ 975946 h 1976576"/>
                <a:gd name="connsiteX42" fmla="*/ 441823 w 565541"/>
                <a:gd name="connsiteY42" fmla="*/ 975946 h 1976576"/>
                <a:gd name="connsiteX43" fmla="*/ 441823 w 565541"/>
                <a:gd name="connsiteY43" fmla="*/ 921654 h 1976576"/>
                <a:gd name="connsiteX44" fmla="*/ 123718 w 565541"/>
                <a:gd name="connsiteY44" fmla="*/ 916960 h 1976576"/>
                <a:gd name="connsiteX45" fmla="*/ 123718 w 565541"/>
                <a:gd name="connsiteY45" fmla="*/ 971252 h 1976576"/>
                <a:gd name="connsiteX46" fmla="*/ 229745 w 565541"/>
                <a:gd name="connsiteY46" fmla="*/ 971252 h 1976576"/>
                <a:gd name="connsiteX47" fmla="*/ 229745 w 565541"/>
                <a:gd name="connsiteY47" fmla="*/ 916960 h 1976576"/>
                <a:gd name="connsiteX48" fmla="*/ 335796 w 565541"/>
                <a:gd name="connsiteY48" fmla="*/ 799672 h 1976576"/>
                <a:gd name="connsiteX49" fmla="*/ 335796 w 565541"/>
                <a:gd name="connsiteY49" fmla="*/ 853964 h 1976576"/>
                <a:gd name="connsiteX50" fmla="*/ 441823 w 565541"/>
                <a:gd name="connsiteY50" fmla="*/ 853964 h 1976576"/>
                <a:gd name="connsiteX51" fmla="*/ 441823 w 565541"/>
                <a:gd name="connsiteY51" fmla="*/ 799672 h 1976576"/>
                <a:gd name="connsiteX52" fmla="*/ 123718 w 565541"/>
                <a:gd name="connsiteY52" fmla="*/ 794978 h 1976576"/>
                <a:gd name="connsiteX53" fmla="*/ 123718 w 565541"/>
                <a:gd name="connsiteY53" fmla="*/ 849270 h 1976576"/>
                <a:gd name="connsiteX54" fmla="*/ 229745 w 565541"/>
                <a:gd name="connsiteY54" fmla="*/ 849270 h 1976576"/>
                <a:gd name="connsiteX55" fmla="*/ 229745 w 565541"/>
                <a:gd name="connsiteY55" fmla="*/ 794978 h 1976576"/>
                <a:gd name="connsiteX56" fmla="*/ 335796 w 565541"/>
                <a:gd name="connsiteY56" fmla="*/ 677690 h 1976576"/>
                <a:gd name="connsiteX57" fmla="*/ 335796 w 565541"/>
                <a:gd name="connsiteY57" fmla="*/ 731982 h 1976576"/>
                <a:gd name="connsiteX58" fmla="*/ 441823 w 565541"/>
                <a:gd name="connsiteY58" fmla="*/ 731982 h 1976576"/>
                <a:gd name="connsiteX59" fmla="*/ 441823 w 565541"/>
                <a:gd name="connsiteY59" fmla="*/ 677690 h 1976576"/>
                <a:gd name="connsiteX60" fmla="*/ 123718 w 565541"/>
                <a:gd name="connsiteY60" fmla="*/ 672996 h 1976576"/>
                <a:gd name="connsiteX61" fmla="*/ 123718 w 565541"/>
                <a:gd name="connsiteY61" fmla="*/ 727289 h 1976576"/>
                <a:gd name="connsiteX62" fmla="*/ 229745 w 565541"/>
                <a:gd name="connsiteY62" fmla="*/ 727289 h 1976576"/>
                <a:gd name="connsiteX63" fmla="*/ 229745 w 565541"/>
                <a:gd name="connsiteY63" fmla="*/ 672996 h 1976576"/>
                <a:gd name="connsiteX64" fmla="*/ 335796 w 565541"/>
                <a:gd name="connsiteY64" fmla="*/ 555708 h 1976576"/>
                <a:gd name="connsiteX65" fmla="*/ 335796 w 565541"/>
                <a:gd name="connsiteY65" fmla="*/ 610000 h 1976576"/>
                <a:gd name="connsiteX66" fmla="*/ 441823 w 565541"/>
                <a:gd name="connsiteY66" fmla="*/ 610000 h 1976576"/>
                <a:gd name="connsiteX67" fmla="*/ 441823 w 565541"/>
                <a:gd name="connsiteY67" fmla="*/ 555708 h 1976576"/>
                <a:gd name="connsiteX68" fmla="*/ 123718 w 565541"/>
                <a:gd name="connsiteY68" fmla="*/ 551014 h 1976576"/>
                <a:gd name="connsiteX69" fmla="*/ 123718 w 565541"/>
                <a:gd name="connsiteY69" fmla="*/ 605307 h 1976576"/>
                <a:gd name="connsiteX70" fmla="*/ 229745 w 565541"/>
                <a:gd name="connsiteY70" fmla="*/ 605307 h 1976576"/>
                <a:gd name="connsiteX71" fmla="*/ 229745 w 565541"/>
                <a:gd name="connsiteY71" fmla="*/ 551014 h 1976576"/>
                <a:gd name="connsiteX72" fmla="*/ 335796 w 565541"/>
                <a:gd name="connsiteY72" fmla="*/ 433726 h 1976576"/>
                <a:gd name="connsiteX73" fmla="*/ 335796 w 565541"/>
                <a:gd name="connsiteY73" fmla="*/ 488019 h 1976576"/>
                <a:gd name="connsiteX74" fmla="*/ 441823 w 565541"/>
                <a:gd name="connsiteY74" fmla="*/ 488019 h 1976576"/>
                <a:gd name="connsiteX75" fmla="*/ 441823 w 565541"/>
                <a:gd name="connsiteY75" fmla="*/ 433726 h 1976576"/>
                <a:gd name="connsiteX76" fmla="*/ 123718 w 565541"/>
                <a:gd name="connsiteY76" fmla="*/ 429032 h 1976576"/>
                <a:gd name="connsiteX77" fmla="*/ 123718 w 565541"/>
                <a:gd name="connsiteY77" fmla="*/ 483325 h 1976576"/>
                <a:gd name="connsiteX78" fmla="*/ 229745 w 565541"/>
                <a:gd name="connsiteY78" fmla="*/ 483325 h 1976576"/>
                <a:gd name="connsiteX79" fmla="*/ 229745 w 565541"/>
                <a:gd name="connsiteY79" fmla="*/ 429032 h 1976576"/>
                <a:gd name="connsiteX80" fmla="*/ 244058 w 565541"/>
                <a:gd name="connsiteY80" fmla="*/ 0 h 1976576"/>
                <a:gd name="connsiteX81" fmla="*/ 321484 w 565541"/>
                <a:gd name="connsiteY81" fmla="*/ 0 h 1976576"/>
                <a:gd name="connsiteX82" fmla="*/ 321484 w 565541"/>
                <a:gd name="connsiteY82" fmla="*/ 178763 h 1976576"/>
                <a:gd name="connsiteX83" fmla="*/ 388810 w 565541"/>
                <a:gd name="connsiteY83" fmla="*/ 178763 h 1976576"/>
                <a:gd name="connsiteX84" fmla="*/ 388810 w 565541"/>
                <a:gd name="connsiteY84" fmla="*/ 299617 h 1976576"/>
                <a:gd name="connsiteX85" fmla="*/ 565541 w 565541"/>
                <a:gd name="connsiteY85" fmla="*/ 299617 h 1976576"/>
                <a:gd name="connsiteX86" fmla="*/ 565541 w 565541"/>
                <a:gd name="connsiteY86" fmla="*/ 1976576 h 1976576"/>
                <a:gd name="connsiteX87" fmla="*/ 448247 w 565541"/>
                <a:gd name="connsiteY87" fmla="*/ 1976576 h 1976576"/>
                <a:gd name="connsiteX88" fmla="*/ 371127 w 565541"/>
                <a:gd name="connsiteY88" fmla="*/ 1976576 h 1976576"/>
                <a:gd name="connsiteX89" fmla="*/ 194414 w 565541"/>
                <a:gd name="connsiteY89" fmla="*/ 1976576 h 1976576"/>
                <a:gd name="connsiteX90" fmla="*/ 88332 w 565541"/>
                <a:gd name="connsiteY90" fmla="*/ 1976576 h 1976576"/>
                <a:gd name="connsiteX91" fmla="*/ 0 w 565541"/>
                <a:gd name="connsiteY91" fmla="*/ 1976576 h 1976576"/>
                <a:gd name="connsiteX92" fmla="*/ 0 w 565541"/>
                <a:gd name="connsiteY92" fmla="*/ 299617 h 1976576"/>
                <a:gd name="connsiteX93" fmla="*/ 176731 w 565541"/>
                <a:gd name="connsiteY93" fmla="*/ 299617 h 1976576"/>
                <a:gd name="connsiteX94" fmla="*/ 176731 w 565541"/>
                <a:gd name="connsiteY94" fmla="*/ 178763 h 1976576"/>
                <a:gd name="connsiteX95" fmla="*/ 244058 w 565541"/>
                <a:gd name="connsiteY95" fmla="*/ 178763 h 197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65541" h="1976576">
                  <a:moveTo>
                    <a:pt x="335796" y="1531565"/>
                  </a:moveTo>
                  <a:lnTo>
                    <a:pt x="335796" y="1585857"/>
                  </a:lnTo>
                  <a:lnTo>
                    <a:pt x="441823" y="1585857"/>
                  </a:lnTo>
                  <a:lnTo>
                    <a:pt x="441823" y="1531565"/>
                  </a:lnTo>
                  <a:close/>
                  <a:moveTo>
                    <a:pt x="123718" y="1526871"/>
                  </a:moveTo>
                  <a:lnTo>
                    <a:pt x="123718" y="1581163"/>
                  </a:lnTo>
                  <a:lnTo>
                    <a:pt x="229745" y="1581163"/>
                  </a:lnTo>
                  <a:lnTo>
                    <a:pt x="229745" y="1526871"/>
                  </a:lnTo>
                  <a:close/>
                  <a:moveTo>
                    <a:pt x="335796" y="1409581"/>
                  </a:moveTo>
                  <a:lnTo>
                    <a:pt x="335796" y="1463873"/>
                  </a:lnTo>
                  <a:lnTo>
                    <a:pt x="441823" y="1463873"/>
                  </a:lnTo>
                  <a:lnTo>
                    <a:pt x="441823" y="1409581"/>
                  </a:lnTo>
                  <a:close/>
                  <a:moveTo>
                    <a:pt x="123718" y="1404887"/>
                  </a:moveTo>
                  <a:lnTo>
                    <a:pt x="123718" y="1459180"/>
                  </a:lnTo>
                  <a:lnTo>
                    <a:pt x="229745" y="1459180"/>
                  </a:lnTo>
                  <a:lnTo>
                    <a:pt x="229745" y="1404887"/>
                  </a:lnTo>
                  <a:close/>
                  <a:moveTo>
                    <a:pt x="335796" y="1287599"/>
                  </a:moveTo>
                  <a:lnTo>
                    <a:pt x="335796" y="1341892"/>
                  </a:lnTo>
                  <a:lnTo>
                    <a:pt x="441823" y="1341892"/>
                  </a:lnTo>
                  <a:lnTo>
                    <a:pt x="441823" y="1287599"/>
                  </a:lnTo>
                  <a:close/>
                  <a:moveTo>
                    <a:pt x="123718" y="1282905"/>
                  </a:moveTo>
                  <a:lnTo>
                    <a:pt x="123718" y="1337198"/>
                  </a:lnTo>
                  <a:lnTo>
                    <a:pt x="229745" y="1337198"/>
                  </a:lnTo>
                  <a:lnTo>
                    <a:pt x="229745" y="1282905"/>
                  </a:lnTo>
                  <a:close/>
                  <a:moveTo>
                    <a:pt x="335796" y="1165617"/>
                  </a:moveTo>
                  <a:lnTo>
                    <a:pt x="335796" y="1219910"/>
                  </a:lnTo>
                  <a:lnTo>
                    <a:pt x="441823" y="1219910"/>
                  </a:lnTo>
                  <a:lnTo>
                    <a:pt x="441823" y="1165617"/>
                  </a:lnTo>
                  <a:close/>
                  <a:moveTo>
                    <a:pt x="123718" y="1160924"/>
                  </a:moveTo>
                  <a:lnTo>
                    <a:pt x="123718" y="1215216"/>
                  </a:lnTo>
                  <a:lnTo>
                    <a:pt x="229745" y="1215216"/>
                  </a:lnTo>
                  <a:lnTo>
                    <a:pt x="229745" y="1160924"/>
                  </a:lnTo>
                  <a:close/>
                  <a:moveTo>
                    <a:pt x="335796" y="1043636"/>
                  </a:moveTo>
                  <a:lnTo>
                    <a:pt x="335796" y="1097928"/>
                  </a:lnTo>
                  <a:lnTo>
                    <a:pt x="441823" y="1097928"/>
                  </a:lnTo>
                  <a:lnTo>
                    <a:pt x="441823" y="1043636"/>
                  </a:lnTo>
                  <a:close/>
                  <a:moveTo>
                    <a:pt x="123718" y="1038942"/>
                  </a:moveTo>
                  <a:lnTo>
                    <a:pt x="123718" y="1093234"/>
                  </a:lnTo>
                  <a:lnTo>
                    <a:pt x="229745" y="1093234"/>
                  </a:lnTo>
                  <a:lnTo>
                    <a:pt x="229745" y="1038942"/>
                  </a:lnTo>
                  <a:close/>
                  <a:moveTo>
                    <a:pt x="335796" y="921654"/>
                  </a:moveTo>
                  <a:lnTo>
                    <a:pt x="335796" y="975946"/>
                  </a:lnTo>
                  <a:lnTo>
                    <a:pt x="441823" y="975946"/>
                  </a:lnTo>
                  <a:lnTo>
                    <a:pt x="441823" y="921654"/>
                  </a:lnTo>
                  <a:close/>
                  <a:moveTo>
                    <a:pt x="123718" y="916960"/>
                  </a:moveTo>
                  <a:lnTo>
                    <a:pt x="123718" y="971252"/>
                  </a:lnTo>
                  <a:lnTo>
                    <a:pt x="229745" y="971252"/>
                  </a:lnTo>
                  <a:lnTo>
                    <a:pt x="229745" y="916960"/>
                  </a:lnTo>
                  <a:close/>
                  <a:moveTo>
                    <a:pt x="335796" y="799672"/>
                  </a:moveTo>
                  <a:lnTo>
                    <a:pt x="335796" y="853964"/>
                  </a:lnTo>
                  <a:lnTo>
                    <a:pt x="441823" y="853964"/>
                  </a:lnTo>
                  <a:lnTo>
                    <a:pt x="441823" y="799672"/>
                  </a:lnTo>
                  <a:close/>
                  <a:moveTo>
                    <a:pt x="123718" y="794978"/>
                  </a:moveTo>
                  <a:lnTo>
                    <a:pt x="123718" y="849270"/>
                  </a:lnTo>
                  <a:lnTo>
                    <a:pt x="229745" y="849270"/>
                  </a:lnTo>
                  <a:lnTo>
                    <a:pt x="229745" y="794978"/>
                  </a:lnTo>
                  <a:close/>
                  <a:moveTo>
                    <a:pt x="335796" y="677690"/>
                  </a:moveTo>
                  <a:lnTo>
                    <a:pt x="335796" y="731982"/>
                  </a:lnTo>
                  <a:lnTo>
                    <a:pt x="441823" y="731982"/>
                  </a:lnTo>
                  <a:lnTo>
                    <a:pt x="441823" y="677690"/>
                  </a:lnTo>
                  <a:close/>
                  <a:moveTo>
                    <a:pt x="123718" y="672996"/>
                  </a:moveTo>
                  <a:lnTo>
                    <a:pt x="123718" y="727289"/>
                  </a:lnTo>
                  <a:lnTo>
                    <a:pt x="229745" y="727289"/>
                  </a:lnTo>
                  <a:lnTo>
                    <a:pt x="229745" y="672996"/>
                  </a:lnTo>
                  <a:close/>
                  <a:moveTo>
                    <a:pt x="335796" y="555708"/>
                  </a:moveTo>
                  <a:lnTo>
                    <a:pt x="335796" y="610000"/>
                  </a:lnTo>
                  <a:lnTo>
                    <a:pt x="441823" y="610000"/>
                  </a:lnTo>
                  <a:lnTo>
                    <a:pt x="441823" y="555708"/>
                  </a:lnTo>
                  <a:close/>
                  <a:moveTo>
                    <a:pt x="123718" y="551014"/>
                  </a:moveTo>
                  <a:lnTo>
                    <a:pt x="123718" y="605307"/>
                  </a:lnTo>
                  <a:lnTo>
                    <a:pt x="229745" y="605307"/>
                  </a:lnTo>
                  <a:lnTo>
                    <a:pt x="229745" y="551014"/>
                  </a:lnTo>
                  <a:close/>
                  <a:moveTo>
                    <a:pt x="335796" y="433726"/>
                  </a:moveTo>
                  <a:lnTo>
                    <a:pt x="335796" y="488019"/>
                  </a:lnTo>
                  <a:lnTo>
                    <a:pt x="441823" y="488019"/>
                  </a:lnTo>
                  <a:lnTo>
                    <a:pt x="441823" y="433726"/>
                  </a:lnTo>
                  <a:close/>
                  <a:moveTo>
                    <a:pt x="123718" y="429032"/>
                  </a:moveTo>
                  <a:lnTo>
                    <a:pt x="123718" y="483325"/>
                  </a:lnTo>
                  <a:lnTo>
                    <a:pt x="229745" y="483325"/>
                  </a:lnTo>
                  <a:lnTo>
                    <a:pt x="229745" y="429032"/>
                  </a:lnTo>
                  <a:close/>
                  <a:moveTo>
                    <a:pt x="244058" y="0"/>
                  </a:moveTo>
                  <a:lnTo>
                    <a:pt x="321484" y="0"/>
                  </a:lnTo>
                  <a:lnTo>
                    <a:pt x="321484" y="178763"/>
                  </a:lnTo>
                  <a:lnTo>
                    <a:pt x="388810" y="178763"/>
                  </a:lnTo>
                  <a:lnTo>
                    <a:pt x="388810" y="299617"/>
                  </a:lnTo>
                  <a:lnTo>
                    <a:pt x="565541" y="299617"/>
                  </a:lnTo>
                  <a:lnTo>
                    <a:pt x="565541" y="1976576"/>
                  </a:lnTo>
                  <a:lnTo>
                    <a:pt x="448247" y="1976576"/>
                  </a:lnTo>
                  <a:lnTo>
                    <a:pt x="371127" y="1976576"/>
                  </a:lnTo>
                  <a:lnTo>
                    <a:pt x="194414" y="1976576"/>
                  </a:lnTo>
                  <a:lnTo>
                    <a:pt x="88332" y="1976576"/>
                  </a:lnTo>
                  <a:lnTo>
                    <a:pt x="0" y="1976576"/>
                  </a:lnTo>
                  <a:lnTo>
                    <a:pt x="0" y="299617"/>
                  </a:lnTo>
                  <a:lnTo>
                    <a:pt x="176731" y="299617"/>
                  </a:lnTo>
                  <a:lnTo>
                    <a:pt x="176731" y="178763"/>
                  </a:lnTo>
                  <a:lnTo>
                    <a:pt x="244058" y="17876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736" name="Freeform: Shape 10">
              <a:extLst>
                <a:ext uri="{FF2B5EF4-FFF2-40B4-BE49-F238E27FC236}">
                  <a16:creationId xmlns:a16="http://schemas.microsoft.com/office/drawing/2014/main" id="{06188657-2466-4C2D-BF76-EB45EDF28F3E}"/>
                </a:ext>
              </a:extLst>
            </p:cNvPr>
            <p:cNvSpPr/>
            <p:nvPr/>
          </p:nvSpPr>
          <p:spPr>
            <a:xfrm>
              <a:off x="6261477" y="1635492"/>
              <a:ext cx="373686" cy="2119359"/>
            </a:xfrm>
            <a:custGeom>
              <a:avLst/>
              <a:gdLst>
                <a:gd name="connsiteX0" fmla="*/ 335280 w 333375"/>
                <a:gd name="connsiteY0" fmla="*/ 3057525 h 3057525"/>
                <a:gd name="connsiteX1" fmla="*/ 0 w 333375"/>
                <a:gd name="connsiteY1" fmla="*/ 3057525 h 3057525"/>
                <a:gd name="connsiteX2" fmla="*/ 0 w 333375"/>
                <a:gd name="connsiteY2" fmla="*/ 0 h 3057525"/>
                <a:gd name="connsiteX3" fmla="*/ 203835 w 333375"/>
                <a:gd name="connsiteY3" fmla="*/ 217170 h 3057525"/>
                <a:gd name="connsiteX4" fmla="*/ 218123 w 333375"/>
                <a:gd name="connsiteY4" fmla="*/ 269558 h 3057525"/>
                <a:gd name="connsiteX5" fmla="*/ 218123 w 333375"/>
                <a:gd name="connsiteY5" fmla="*/ 788670 h 3057525"/>
                <a:gd name="connsiteX6" fmla="*/ 252413 w 333375"/>
                <a:gd name="connsiteY6" fmla="*/ 870585 h 3057525"/>
                <a:gd name="connsiteX7" fmla="*/ 338138 w 333375"/>
                <a:gd name="connsiteY7" fmla="*/ 1076325 h 3057525"/>
                <a:gd name="connsiteX8" fmla="*/ 336233 w 333375"/>
                <a:gd name="connsiteY8" fmla="*/ 2999423 h 3057525"/>
                <a:gd name="connsiteX9" fmla="*/ 335280 w 333375"/>
                <a:gd name="connsiteY9" fmla="*/ 3057525 h 3057525"/>
                <a:gd name="connsiteX10" fmla="*/ 58103 w 333375"/>
                <a:gd name="connsiteY10" fmla="*/ 796290 h 3057525"/>
                <a:gd name="connsiteX11" fmla="*/ 35243 w 333375"/>
                <a:gd name="connsiteY11" fmla="*/ 755333 h 3057525"/>
                <a:gd name="connsiteX12" fmla="*/ 20955 w 333375"/>
                <a:gd name="connsiteY12" fmla="*/ 768668 h 3057525"/>
                <a:gd name="connsiteX13" fmla="*/ 20955 w 333375"/>
                <a:gd name="connsiteY13" fmla="*/ 1084898 h 3057525"/>
                <a:gd name="connsiteX14" fmla="*/ 91440 w 333375"/>
                <a:gd name="connsiteY14" fmla="*/ 1084898 h 3057525"/>
                <a:gd name="connsiteX15" fmla="*/ 90488 w 333375"/>
                <a:gd name="connsiteY15" fmla="*/ 832485 h 3057525"/>
                <a:gd name="connsiteX16" fmla="*/ 61913 w 333375"/>
                <a:gd name="connsiteY16" fmla="*/ 801053 h 3057525"/>
                <a:gd name="connsiteX17" fmla="*/ 58103 w 333375"/>
                <a:gd name="connsiteY17" fmla="*/ 796290 h 3057525"/>
                <a:gd name="connsiteX18" fmla="*/ 158115 w 333375"/>
                <a:gd name="connsiteY18" fmla="*/ 875347 h 3057525"/>
                <a:gd name="connsiteX19" fmla="*/ 159068 w 333375"/>
                <a:gd name="connsiteY19" fmla="*/ 877253 h 3057525"/>
                <a:gd name="connsiteX20" fmla="*/ 116205 w 333375"/>
                <a:gd name="connsiteY20" fmla="*/ 837247 h 3057525"/>
                <a:gd name="connsiteX21" fmla="*/ 116205 w 333375"/>
                <a:gd name="connsiteY21" fmla="*/ 1084898 h 3057525"/>
                <a:gd name="connsiteX22" fmla="*/ 215265 w 333375"/>
                <a:gd name="connsiteY22" fmla="*/ 1084898 h 3057525"/>
                <a:gd name="connsiteX23" fmla="*/ 216218 w 333375"/>
                <a:gd name="connsiteY23" fmla="*/ 975360 h 3057525"/>
                <a:gd name="connsiteX24" fmla="*/ 158115 w 333375"/>
                <a:gd name="connsiteY24" fmla="*/ 875347 h 3057525"/>
                <a:gd name="connsiteX25" fmla="*/ 215265 w 333375"/>
                <a:gd name="connsiteY25" fmla="*/ 1448753 h 3057525"/>
                <a:gd name="connsiteX26" fmla="*/ 215265 w 333375"/>
                <a:gd name="connsiteY26" fmla="*/ 1114425 h 3057525"/>
                <a:gd name="connsiteX27" fmla="*/ 118110 w 333375"/>
                <a:gd name="connsiteY27" fmla="*/ 1114425 h 3057525"/>
                <a:gd name="connsiteX28" fmla="*/ 118110 w 333375"/>
                <a:gd name="connsiteY28" fmla="*/ 1448753 h 3057525"/>
                <a:gd name="connsiteX29" fmla="*/ 215265 w 333375"/>
                <a:gd name="connsiteY29" fmla="*/ 1448753 h 3057525"/>
                <a:gd name="connsiteX30" fmla="*/ 236220 w 333375"/>
                <a:gd name="connsiteY30" fmla="*/ 1113473 h 3057525"/>
                <a:gd name="connsiteX31" fmla="*/ 236220 w 333375"/>
                <a:gd name="connsiteY31" fmla="*/ 1447800 h 3057525"/>
                <a:gd name="connsiteX32" fmla="*/ 313373 w 333375"/>
                <a:gd name="connsiteY32" fmla="*/ 1447800 h 3057525"/>
                <a:gd name="connsiteX33" fmla="*/ 313373 w 333375"/>
                <a:gd name="connsiteY33" fmla="*/ 1113473 h 3057525"/>
                <a:gd name="connsiteX34" fmla="*/ 236220 w 333375"/>
                <a:gd name="connsiteY34" fmla="*/ 1113473 h 3057525"/>
                <a:gd name="connsiteX35" fmla="*/ 89535 w 333375"/>
                <a:gd name="connsiteY35" fmla="*/ 1448753 h 3057525"/>
                <a:gd name="connsiteX36" fmla="*/ 89535 w 333375"/>
                <a:gd name="connsiteY36" fmla="*/ 1114425 h 3057525"/>
                <a:gd name="connsiteX37" fmla="*/ 20003 w 333375"/>
                <a:gd name="connsiteY37" fmla="*/ 1114425 h 3057525"/>
                <a:gd name="connsiteX38" fmla="*/ 20003 w 333375"/>
                <a:gd name="connsiteY38" fmla="*/ 1448753 h 3057525"/>
                <a:gd name="connsiteX39" fmla="*/ 89535 w 333375"/>
                <a:gd name="connsiteY39" fmla="*/ 1448753 h 3057525"/>
                <a:gd name="connsiteX40" fmla="*/ 135255 w 333375"/>
                <a:gd name="connsiteY40" fmla="*/ 742950 h 3057525"/>
                <a:gd name="connsiteX41" fmla="*/ 135255 w 333375"/>
                <a:gd name="connsiteY41" fmla="*/ 366713 h 3057525"/>
                <a:gd name="connsiteX42" fmla="*/ 76200 w 333375"/>
                <a:gd name="connsiteY42" fmla="*/ 366713 h 3057525"/>
                <a:gd name="connsiteX43" fmla="*/ 75248 w 333375"/>
                <a:gd name="connsiteY43" fmla="*/ 633413 h 3057525"/>
                <a:gd name="connsiteX44" fmla="*/ 135255 w 333375"/>
                <a:gd name="connsiteY44" fmla="*/ 742950 h 3057525"/>
                <a:gd name="connsiteX45" fmla="*/ 154305 w 333375"/>
                <a:gd name="connsiteY45" fmla="*/ 367665 h 3057525"/>
                <a:gd name="connsiteX46" fmla="*/ 156210 w 333375"/>
                <a:gd name="connsiteY46" fmla="*/ 753428 h 3057525"/>
                <a:gd name="connsiteX47" fmla="*/ 194310 w 333375"/>
                <a:gd name="connsiteY47" fmla="*/ 816293 h 3057525"/>
                <a:gd name="connsiteX48" fmla="*/ 194310 w 333375"/>
                <a:gd name="connsiteY48" fmla="*/ 365760 h 3057525"/>
                <a:gd name="connsiteX49" fmla="*/ 154305 w 333375"/>
                <a:gd name="connsiteY49" fmla="*/ 367665 h 3057525"/>
                <a:gd name="connsiteX50" fmla="*/ 176213 w 333375"/>
                <a:gd name="connsiteY50" fmla="*/ 1740218 h 3057525"/>
                <a:gd name="connsiteX51" fmla="*/ 20955 w 333375"/>
                <a:gd name="connsiteY51" fmla="*/ 1740218 h 3057525"/>
                <a:gd name="connsiteX52" fmla="*/ 20955 w 333375"/>
                <a:gd name="connsiteY52" fmla="*/ 1836420 h 3057525"/>
                <a:gd name="connsiteX53" fmla="*/ 176213 w 333375"/>
                <a:gd name="connsiteY53" fmla="*/ 1836420 h 3057525"/>
                <a:gd name="connsiteX54" fmla="*/ 176213 w 333375"/>
                <a:gd name="connsiteY54" fmla="*/ 1740218 h 3057525"/>
                <a:gd name="connsiteX55" fmla="*/ 155258 w 333375"/>
                <a:gd name="connsiteY55" fmla="*/ 1618298 h 3057525"/>
                <a:gd name="connsiteX56" fmla="*/ 155258 w 333375"/>
                <a:gd name="connsiteY56" fmla="*/ 1713548 h 3057525"/>
                <a:gd name="connsiteX57" fmla="*/ 311468 w 333375"/>
                <a:gd name="connsiteY57" fmla="*/ 1713548 h 3057525"/>
                <a:gd name="connsiteX58" fmla="*/ 311468 w 333375"/>
                <a:gd name="connsiteY58" fmla="*/ 1618298 h 3057525"/>
                <a:gd name="connsiteX59" fmla="*/ 155258 w 333375"/>
                <a:gd name="connsiteY59" fmla="*/ 1618298 h 3057525"/>
                <a:gd name="connsiteX60" fmla="*/ 87630 w 333375"/>
                <a:gd name="connsiteY60" fmla="*/ 1595438 h 3057525"/>
                <a:gd name="connsiteX61" fmla="*/ 243840 w 333375"/>
                <a:gd name="connsiteY61" fmla="*/ 1595438 h 3057525"/>
                <a:gd name="connsiteX62" fmla="*/ 243840 w 333375"/>
                <a:gd name="connsiteY62" fmla="*/ 1501140 h 3057525"/>
                <a:gd name="connsiteX63" fmla="*/ 87630 w 333375"/>
                <a:gd name="connsiteY63" fmla="*/ 1501140 h 3057525"/>
                <a:gd name="connsiteX64" fmla="*/ 87630 w 333375"/>
                <a:gd name="connsiteY64" fmla="*/ 1595438 h 3057525"/>
                <a:gd name="connsiteX65" fmla="*/ 244793 w 333375"/>
                <a:gd name="connsiteY65" fmla="*/ 1861185 h 3057525"/>
                <a:gd name="connsiteX66" fmla="*/ 89535 w 333375"/>
                <a:gd name="connsiteY66" fmla="*/ 1861185 h 3057525"/>
                <a:gd name="connsiteX67" fmla="*/ 89535 w 333375"/>
                <a:gd name="connsiteY67" fmla="*/ 1955482 h 3057525"/>
                <a:gd name="connsiteX68" fmla="*/ 244793 w 333375"/>
                <a:gd name="connsiteY68" fmla="*/ 1955482 h 3057525"/>
                <a:gd name="connsiteX69" fmla="*/ 244793 w 333375"/>
                <a:gd name="connsiteY69" fmla="*/ 1861185 h 3057525"/>
                <a:gd name="connsiteX70" fmla="*/ 40958 w 333375"/>
                <a:gd name="connsiteY70" fmla="*/ 659130 h 3057525"/>
                <a:gd name="connsiteX71" fmla="*/ 53340 w 333375"/>
                <a:gd name="connsiteY71" fmla="*/ 652463 h 3057525"/>
                <a:gd name="connsiteX72" fmla="*/ 53340 w 333375"/>
                <a:gd name="connsiteY72" fmla="*/ 369570 h 3057525"/>
                <a:gd name="connsiteX73" fmla="*/ 17145 w 333375"/>
                <a:gd name="connsiteY73" fmla="*/ 396240 h 3057525"/>
                <a:gd name="connsiteX74" fmla="*/ 18098 w 333375"/>
                <a:gd name="connsiteY74" fmla="*/ 599123 h 3057525"/>
                <a:gd name="connsiteX75" fmla="*/ 40958 w 333375"/>
                <a:gd name="connsiteY75" fmla="*/ 659130 h 3057525"/>
                <a:gd name="connsiteX76" fmla="*/ 178118 w 333375"/>
                <a:gd name="connsiteY76" fmla="*/ 2103120 h 3057525"/>
                <a:gd name="connsiteX77" fmla="*/ 21908 w 333375"/>
                <a:gd name="connsiteY77" fmla="*/ 2103120 h 3057525"/>
                <a:gd name="connsiteX78" fmla="*/ 21908 w 333375"/>
                <a:gd name="connsiteY78" fmla="*/ 2197418 h 3057525"/>
                <a:gd name="connsiteX79" fmla="*/ 175260 w 333375"/>
                <a:gd name="connsiteY79" fmla="*/ 2197418 h 3057525"/>
                <a:gd name="connsiteX80" fmla="*/ 178118 w 333375"/>
                <a:gd name="connsiteY80" fmla="*/ 2177415 h 3057525"/>
                <a:gd name="connsiteX81" fmla="*/ 178118 w 333375"/>
                <a:gd name="connsiteY81" fmla="*/ 2103120 h 3057525"/>
                <a:gd name="connsiteX82" fmla="*/ 313373 w 333375"/>
                <a:gd name="connsiteY82" fmla="*/ 1086803 h 3057525"/>
                <a:gd name="connsiteX83" fmla="*/ 238125 w 333375"/>
                <a:gd name="connsiteY83" fmla="*/ 942022 h 3057525"/>
                <a:gd name="connsiteX84" fmla="*/ 238125 w 333375"/>
                <a:gd name="connsiteY84" fmla="*/ 1086803 h 3057525"/>
                <a:gd name="connsiteX85" fmla="*/ 313373 w 333375"/>
                <a:gd name="connsiteY85" fmla="*/ 1086803 h 3057525"/>
                <a:gd name="connsiteX86" fmla="*/ 133350 w 333375"/>
                <a:gd name="connsiteY86" fmla="*/ 339090 h 3057525"/>
                <a:gd name="connsiteX87" fmla="*/ 79058 w 333375"/>
                <a:gd name="connsiteY87" fmla="*/ 186690 h 3057525"/>
                <a:gd name="connsiteX88" fmla="*/ 79058 w 333375"/>
                <a:gd name="connsiteY88" fmla="*/ 339090 h 3057525"/>
                <a:gd name="connsiteX89" fmla="*/ 133350 w 333375"/>
                <a:gd name="connsiteY89" fmla="*/ 339090 h 3057525"/>
                <a:gd name="connsiteX90" fmla="*/ 33338 w 333375"/>
                <a:gd name="connsiteY90" fmla="*/ 140970 h 3057525"/>
                <a:gd name="connsiteX91" fmla="*/ 20003 w 333375"/>
                <a:gd name="connsiteY91" fmla="*/ 142875 h 3057525"/>
                <a:gd name="connsiteX92" fmla="*/ 20003 w 333375"/>
                <a:gd name="connsiteY92" fmla="*/ 346710 h 3057525"/>
                <a:gd name="connsiteX93" fmla="*/ 52388 w 333375"/>
                <a:gd name="connsiteY93" fmla="*/ 325755 h 3057525"/>
                <a:gd name="connsiteX94" fmla="*/ 33338 w 333375"/>
                <a:gd name="connsiteY94" fmla="*/ 140970 h 3057525"/>
                <a:gd name="connsiteX95" fmla="*/ 130493 w 333375"/>
                <a:gd name="connsiteY95" fmla="*/ 1713548 h 3057525"/>
                <a:gd name="connsiteX96" fmla="*/ 130493 w 333375"/>
                <a:gd name="connsiteY96" fmla="*/ 1614488 h 3057525"/>
                <a:gd name="connsiteX97" fmla="*/ 87630 w 333375"/>
                <a:gd name="connsiteY97" fmla="*/ 1619250 h 3057525"/>
                <a:gd name="connsiteX98" fmla="*/ 87630 w 333375"/>
                <a:gd name="connsiteY98" fmla="*/ 1713548 h 3057525"/>
                <a:gd name="connsiteX99" fmla="*/ 130493 w 333375"/>
                <a:gd name="connsiteY99" fmla="*/ 1713548 h 3057525"/>
                <a:gd name="connsiteX100" fmla="*/ 312420 w 333375"/>
                <a:gd name="connsiteY100" fmla="*/ 2099310 h 3057525"/>
                <a:gd name="connsiteX101" fmla="*/ 269558 w 333375"/>
                <a:gd name="connsiteY101" fmla="*/ 2103120 h 3057525"/>
                <a:gd name="connsiteX102" fmla="*/ 269558 w 333375"/>
                <a:gd name="connsiteY102" fmla="*/ 2196465 h 3057525"/>
                <a:gd name="connsiteX103" fmla="*/ 312420 w 333375"/>
                <a:gd name="connsiteY103" fmla="*/ 2196465 h 3057525"/>
                <a:gd name="connsiteX104" fmla="*/ 312420 w 333375"/>
                <a:gd name="connsiteY104" fmla="*/ 2099310 h 3057525"/>
                <a:gd name="connsiteX105" fmla="*/ 244793 w 333375"/>
                <a:gd name="connsiteY105" fmla="*/ 1975485 h 3057525"/>
                <a:gd name="connsiteX106" fmla="*/ 200978 w 333375"/>
                <a:gd name="connsiteY106" fmla="*/ 1980248 h 3057525"/>
                <a:gd name="connsiteX107" fmla="*/ 200978 w 333375"/>
                <a:gd name="connsiteY107" fmla="*/ 2073593 h 3057525"/>
                <a:gd name="connsiteX108" fmla="*/ 244793 w 333375"/>
                <a:gd name="connsiteY108" fmla="*/ 2073593 h 3057525"/>
                <a:gd name="connsiteX109" fmla="*/ 244793 w 333375"/>
                <a:gd name="connsiteY109" fmla="*/ 1975485 h 3057525"/>
                <a:gd name="connsiteX110" fmla="*/ 202883 w 333375"/>
                <a:gd name="connsiteY110" fmla="*/ 2101215 h 3057525"/>
                <a:gd name="connsiteX111" fmla="*/ 202883 w 333375"/>
                <a:gd name="connsiteY111" fmla="*/ 2196465 h 3057525"/>
                <a:gd name="connsiteX112" fmla="*/ 243840 w 333375"/>
                <a:gd name="connsiteY112" fmla="*/ 2196465 h 3057525"/>
                <a:gd name="connsiteX113" fmla="*/ 243840 w 333375"/>
                <a:gd name="connsiteY113" fmla="*/ 2101215 h 3057525"/>
                <a:gd name="connsiteX114" fmla="*/ 202883 w 333375"/>
                <a:gd name="connsiteY114" fmla="*/ 2101215 h 3057525"/>
                <a:gd name="connsiteX115" fmla="*/ 270510 w 333375"/>
                <a:gd name="connsiteY115" fmla="*/ 1979295 h 3057525"/>
                <a:gd name="connsiteX116" fmla="*/ 270510 w 333375"/>
                <a:gd name="connsiteY116" fmla="*/ 2078355 h 3057525"/>
                <a:gd name="connsiteX117" fmla="*/ 312420 w 333375"/>
                <a:gd name="connsiteY117" fmla="*/ 2073593 h 3057525"/>
                <a:gd name="connsiteX118" fmla="*/ 312420 w 333375"/>
                <a:gd name="connsiteY118" fmla="*/ 1979295 h 3057525"/>
                <a:gd name="connsiteX119" fmla="*/ 270510 w 333375"/>
                <a:gd name="connsiteY119" fmla="*/ 1979295 h 3057525"/>
                <a:gd name="connsiteX120" fmla="*/ 313373 w 333375"/>
                <a:gd name="connsiteY120" fmla="*/ 1741170 h 3057525"/>
                <a:gd name="connsiteX121" fmla="*/ 268605 w 333375"/>
                <a:gd name="connsiteY121" fmla="*/ 1741170 h 3057525"/>
                <a:gd name="connsiteX122" fmla="*/ 268605 w 333375"/>
                <a:gd name="connsiteY122" fmla="*/ 1836420 h 3057525"/>
                <a:gd name="connsiteX123" fmla="*/ 313373 w 333375"/>
                <a:gd name="connsiteY123" fmla="*/ 1836420 h 3057525"/>
                <a:gd name="connsiteX124" fmla="*/ 313373 w 333375"/>
                <a:gd name="connsiteY124" fmla="*/ 1741170 h 3057525"/>
                <a:gd name="connsiteX125" fmla="*/ 268605 w 333375"/>
                <a:gd name="connsiteY125" fmla="*/ 1499235 h 3057525"/>
                <a:gd name="connsiteX126" fmla="*/ 268605 w 333375"/>
                <a:gd name="connsiteY126" fmla="*/ 1594485 h 3057525"/>
                <a:gd name="connsiteX127" fmla="*/ 312420 w 333375"/>
                <a:gd name="connsiteY127" fmla="*/ 1594485 h 3057525"/>
                <a:gd name="connsiteX128" fmla="*/ 312420 w 333375"/>
                <a:gd name="connsiteY128" fmla="*/ 1499235 h 3057525"/>
                <a:gd name="connsiteX129" fmla="*/ 268605 w 333375"/>
                <a:gd name="connsiteY129" fmla="*/ 1499235 h 3057525"/>
                <a:gd name="connsiteX130" fmla="*/ 62865 w 333375"/>
                <a:gd name="connsiteY130" fmla="*/ 1595438 h 3057525"/>
                <a:gd name="connsiteX131" fmla="*/ 62865 w 333375"/>
                <a:gd name="connsiteY131" fmla="*/ 1500188 h 3057525"/>
                <a:gd name="connsiteX132" fmla="*/ 20003 w 333375"/>
                <a:gd name="connsiteY132" fmla="*/ 1500188 h 3057525"/>
                <a:gd name="connsiteX133" fmla="*/ 20003 w 333375"/>
                <a:gd name="connsiteY133" fmla="*/ 1595438 h 3057525"/>
                <a:gd name="connsiteX134" fmla="*/ 62865 w 333375"/>
                <a:gd name="connsiteY134" fmla="*/ 1595438 h 3057525"/>
                <a:gd name="connsiteX135" fmla="*/ 157163 w 333375"/>
                <a:gd name="connsiteY135" fmla="*/ 2435543 h 3057525"/>
                <a:gd name="connsiteX136" fmla="*/ 308610 w 333375"/>
                <a:gd name="connsiteY136" fmla="*/ 2435543 h 3057525"/>
                <a:gd name="connsiteX137" fmla="*/ 308610 w 333375"/>
                <a:gd name="connsiteY137" fmla="*/ 2342198 h 3057525"/>
                <a:gd name="connsiteX138" fmla="*/ 157163 w 333375"/>
                <a:gd name="connsiteY138" fmla="*/ 2342198 h 3057525"/>
                <a:gd name="connsiteX139" fmla="*/ 157163 w 333375"/>
                <a:gd name="connsiteY139" fmla="*/ 2435543 h 3057525"/>
                <a:gd name="connsiteX140" fmla="*/ 63818 w 333375"/>
                <a:gd name="connsiteY140" fmla="*/ 1862138 h 3057525"/>
                <a:gd name="connsiteX141" fmla="*/ 20003 w 333375"/>
                <a:gd name="connsiteY141" fmla="*/ 1862138 h 3057525"/>
                <a:gd name="connsiteX142" fmla="*/ 20003 w 333375"/>
                <a:gd name="connsiteY142" fmla="*/ 1954530 h 3057525"/>
                <a:gd name="connsiteX143" fmla="*/ 63818 w 333375"/>
                <a:gd name="connsiteY143" fmla="*/ 1954530 h 3057525"/>
                <a:gd name="connsiteX144" fmla="*/ 63818 w 333375"/>
                <a:gd name="connsiteY144" fmla="*/ 1862138 h 3057525"/>
                <a:gd name="connsiteX145" fmla="*/ 21908 w 333375"/>
                <a:gd name="connsiteY145" fmla="*/ 2225993 h 3057525"/>
                <a:gd name="connsiteX146" fmla="*/ 21908 w 333375"/>
                <a:gd name="connsiteY146" fmla="*/ 2310765 h 3057525"/>
                <a:gd name="connsiteX147" fmla="*/ 61913 w 333375"/>
                <a:gd name="connsiteY147" fmla="*/ 2270760 h 3057525"/>
                <a:gd name="connsiteX148" fmla="*/ 21908 w 333375"/>
                <a:gd name="connsiteY148" fmla="*/ 2225993 h 3057525"/>
                <a:gd name="connsiteX149" fmla="*/ 157163 w 333375"/>
                <a:gd name="connsiteY149" fmla="*/ 242888 h 3057525"/>
                <a:gd name="connsiteX150" fmla="*/ 195263 w 333375"/>
                <a:gd name="connsiteY150" fmla="*/ 334328 h 3057525"/>
                <a:gd name="connsiteX151" fmla="*/ 157163 w 333375"/>
                <a:gd name="connsiteY151" fmla="*/ 242888 h 3057525"/>
                <a:gd name="connsiteX152" fmla="*/ 268605 w 333375"/>
                <a:gd name="connsiteY152" fmla="*/ 1861185 h 3057525"/>
                <a:gd name="connsiteX153" fmla="*/ 268605 w 333375"/>
                <a:gd name="connsiteY153" fmla="*/ 1953578 h 3057525"/>
                <a:gd name="connsiteX154" fmla="*/ 312420 w 333375"/>
                <a:gd name="connsiteY154" fmla="*/ 1953578 h 3057525"/>
                <a:gd name="connsiteX155" fmla="*/ 312420 w 333375"/>
                <a:gd name="connsiteY155" fmla="*/ 1861185 h 3057525"/>
                <a:gd name="connsiteX156" fmla="*/ 268605 w 333375"/>
                <a:gd name="connsiteY156" fmla="*/ 1861185 h 3057525"/>
                <a:gd name="connsiteX157" fmla="*/ 90488 w 333375"/>
                <a:gd name="connsiteY157" fmla="*/ 2223135 h 3057525"/>
                <a:gd name="connsiteX158" fmla="*/ 90488 w 333375"/>
                <a:gd name="connsiteY158" fmla="*/ 2312670 h 3057525"/>
                <a:gd name="connsiteX159" fmla="*/ 242888 w 333375"/>
                <a:gd name="connsiteY159" fmla="*/ 2312670 h 3057525"/>
                <a:gd name="connsiteX160" fmla="*/ 242888 w 333375"/>
                <a:gd name="connsiteY160" fmla="*/ 2223135 h 3057525"/>
                <a:gd name="connsiteX161" fmla="*/ 90488 w 333375"/>
                <a:gd name="connsiteY161" fmla="*/ 2223135 h 3057525"/>
                <a:gd name="connsiteX162" fmla="*/ 126683 w 333375"/>
                <a:gd name="connsiteY162" fmla="*/ 2436495 h 3057525"/>
                <a:gd name="connsiteX163" fmla="*/ 126683 w 333375"/>
                <a:gd name="connsiteY163" fmla="*/ 2336483 h 3057525"/>
                <a:gd name="connsiteX164" fmla="*/ 90488 w 333375"/>
                <a:gd name="connsiteY164" fmla="*/ 2346960 h 3057525"/>
                <a:gd name="connsiteX165" fmla="*/ 88583 w 333375"/>
                <a:gd name="connsiteY165" fmla="*/ 2436495 h 3057525"/>
                <a:gd name="connsiteX166" fmla="*/ 126683 w 333375"/>
                <a:gd name="connsiteY166" fmla="*/ 2436495 h 305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33375" h="3057525">
                  <a:moveTo>
                    <a:pt x="335280" y="3057525"/>
                  </a:moveTo>
                  <a:cubicBezTo>
                    <a:pt x="220980" y="3057525"/>
                    <a:pt x="112395" y="3057525"/>
                    <a:pt x="0" y="3057525"/>
                  </a:cubicBezTo>
                  <a:cubicBezTo>
                    <a:pt x="0" y="2040255"/>
                    <a:pt x="0" y="1022985"/>
                    <a:pt x="0" y="0"/>
                  </a:cubicBezTo>
                  <a:cubicBezTo>
                    <a:pt x="70485" y="74295"/>
                    <a:pt x="138113" y="144780"/>
                    <a:pt x="203835" y="217170"/>
                  </a:cubicBezTo>
                  <a:cubicBezTo>
                    <a:pt x="214313" y="229552"/>
                    <a:pt x="218123" y="251460"/>
                    <a:pt x="218123" y="269558"/>
                  </a:cubicBezTo>
                  <a:cubicBezTo>
                    <a:pt x="219075" y="442913"/>
                    <a:pt x="220028" y="615315"/>
                    <a:pt x="218123" y="788670"/>
                  </a:cubicBezTo>
                  <a:cubicBezTo>
                    <a:pt x="218123" y="822960"/>
                    <a:pt x="224790" y="850583"/>
                    <a:pt x="252413" y="870585"/>
                  </a:cubicBezTo>
                  <a:cubicBezTo>
                    <a:pt x="323850" y="922020"/>
                    <a:pt x="338138" y="989647"/>
                    <a:pt x="338138" y="1076325"/>
                  </a:cubicBezTo>
                  <a:cubicBezTo>
                    <a:pt x="334328" y="1717358"/>
                    <a:pt x="336233" y="2358390"/>
                    <a:pt x="336233" y="2999423"/>
                  </a:cubicBezTo>
                  <a:cubicBezTo>
                    <a:pt x="335280" y="3017520"/>
                    <a:pt x="335280" y="3036570"/>
                    <a:pt x="335280" y="3057525"/>
                  </a:cubicBezTo>
                  <a:close/>
                  <a:moveTo>
                    <a:pt x="58103" y="796290"/>
                  </a:moveTo>
                  <a:cubicBezTo>
                    <a:pt x="50483" y="782955"/>
                    <a:pt x="42863" y="768668"/>
                    <a:pt x="35243" y="755333"/>
                  </a:cubicBezTo>
                  <a:cubicBezTo>
                    <a:pt x="30480" y="760095"/>
                    <a:pt x="25718" y="763905"/>
                    <a:pt x="20955" y="768668"/>
                  </a:cubicBezTo>
                  <a:cubicBezTo>
                    <a:pt x="20955" y="873443"/>
                    <a:pt x="20955" y="979170"/>
                    <a:pt x="20955" y="1084898"/>
                  </a:cubicBezTo>
                  <a:cubicBezTo>
                    <a:pt x="45720" y="1084898"/>
                    <a:pt x="66675" y="1084898"/>
                    <a:pt x="91440" y="1084898"/>
                  </a:cubicBezTo>
                  <a:cubicBezTo>
                    <a:pt x="91440" y="999172"/>
                    <a:pt x="92393" y="915353"/>
                    <a:pt x="90488" y="832485"/>
                  </a:cubicBezTo>
                  <a:cubicBezTo>
                    <a:pt x="90488" y="822008"/>
                    <a:pt x="71438" y="811530"/>
                    <a:pt x="61913" y="801053"/>
                  </a:cubicBezTo>
                  <a:cubicBezTo>
                    <a:pt x="60008" y="799147"/>
                    <a:pt x="59055" y="798195"/>
                    <a:pt x="58103" y="796290"/>
                  </a:cubicBezTo>
                  <a:close/>
                  <a:moveTo>
                    <a:pt x="158115" y="875347"/>
                  </a:moveTo>
                  <a:lnTo>
                    <a:pt x="159068" y="877253"/>
                  </a:lnTo>
                  <a:cubicBezTo>
                    <a:pt x="145733" y="864870"/>
                    <a:pt x="133350" y="852488"/>
                    <a:pt x="116205" y="837247"/>
                  </a:cubicBezTo>
                  <a:cubicBezTo>
                    <a:pt x="116205" y="923925"/>
                    <a:pt x="116205" y="1003935"/>
                    <a:pt x="116205" y="1084898"/>
                  </a:cubicBezTo>
                  <a:cubicBezTo>
                    <a:pt x="149543" y="1084898"/>
                    <a:pt x="180023" y="1084898"/>
                    <a:pt x="215265" y="1084898"/>
                  </a:cubicBezTo>
                  <a:cubicBezTo>
                    <a:pt x="215265" y="1046797"/>
                    <a:pt x="212408" y="1010603"/>
                    <a:pt x="216218" y="975360"/>
                  </a:cubicBezTo>
                  <a:cubicBezTo>
                    <a:pt x="221933" y="925830"/>
                    <a:pt x="203835" y="893445"/>
                    <a:pt x="158115" y="875347"/>
                  </a:cubicBezTo>
                  <a:close/>
                  <a:moveTo>
                    <a:pt x="215265" y="1448753"/>
                  </a:moveTo>
                  <a:cubicBezTo>
                    <a:pt x="215265" y="1334453"/>
                    <a:pt x="215265" y="1225868"/>
                    <a:pt x="215265" y="1114425"/>
                  </a:cubicBezTo>
                  <a:cubicBezTo>
                    <a:pt x="180975" y="1114425"/>
                    <a:pt x="148590" y="1114425"/>
                    <a:pt x="118110" y="1114425"/>
                  </a:cubicBezTo>
                  <a:cubicBezTo>
                    <a:pt x="118110" y="1227773"/>
                    <a:pt x="118110" y="1338263"/>
                    <a:pt x="118110" y="1448753"/>
                  </a:cubicBezTo>
                  <a:cubicBezTo>
                    <a:pt x="151448" y="1448753"/>
                    <a:pt x="180975" y="1448753"/>
                    <a:pt x="215265" y="1448753"/>
                  </a:cubicBezTo>
                  <a:close/>
                  <a:moveTo>
                    <a:pt x="236220" y="1113473"/>
                  </a:moveTo>
                  <a:cubicBezTo>
                    <a:pt x="236220" y="1225868"/>
                    <a:pt x="236220" y="1337310"/>
                    <a:pt x="236220" y="1447800"/>
                  </a:cubicBezTo>
                  <a:cubicBezTo>
                    <a:pt x="263843" y="1447800"/>
                    <a:pt x="288608" y="1447800"/>
                    <a:pt x="313373" y="1447800"/>
                  </a:cubicBezTo>
                  <a:cubicBezTo>
                    <a:pt x="313373" y="1335405"/>
                    <a:pt x="313373" y="1224915"/>
                    <a:pt x="313373" y="1113473"/>
                  </a:cubicBezTo>
                  <a:cubicBezTo>
                    <a:pt x="286703" y="1113473"/>
                    <a:pt x="262890" y="1113473"/>
                    <a:pt x="236220" y="1113473"/>
                  </a:cubicBezTo>
                  <a:close/>
                  <a:moveTo>
                    <a:pt x="89535" y="1448753"/>
                  </a:moveTo>
                  <a:cubicBezTo>
                    <a:pt x="89535" y="1333500"/>
                    <a:pt x="89535" y="1223963"/>
                    <a:pt x="89535" y="1114425"/>
                  </a:cubicBezTo>
                  <a:cubicBezTo>
                    <a:pt x="63818" y="1114425"/>
                    <a:pt x="42863" y="1114425"/>
                    <a:pt x="20003" y="1114425"/>
                  </a:cubicBezTo>
                  <a:cubicBezTo>
                    <a:pt x="20003" y="1226820"/>
                    <a:pt x="20003" y="1337310"/>
                    <a:pt x="20003" y="1448753"/>
                  </a:cubicBezTo>
                  <a:cubicBezTo>
                    <a:pt x="44768" y="1448753"/>
                    <a:pt x="66675" y="1448753"/>
                    <a:pt x="89535" y="1448753"/>
                  </a:cubicBezTo>
                  <a:close/>
                  <a:moveTo>
                    <a:pt x="135255" y="742950"/>
                  </a:moveTo>
                  <a:cubicBezTo>
                    <a:pt x="135255" y="615315"/>
                    <a:pt x="135255" y="491490"/>
                    <a:pt x="135255" y="366713"/>
                  </a:cubicBezTo>
                  <a:cubicBezTo>
                    <a:pt x="115253" y="366713"/>
                    <a:pt x="98108" y="366713"/>
                    <a:pt x="76200" y="366713"/>
                  </a:cubicBezTo>
                  <a:cubicBezTo>
                    <a:pt x="76200" y="457200"/>
                    <a:pt x="80010" y="545783"/>
                    <a:pt x="75248" y="633413"/>
                  </a:cubicBezTo>
                  <a:cubicBezTo>
                    <a:pt x="71438" y="685800"/>
                    <a:pt x="94298" y="715328"/>
                    <a:pt x="135255" y="742950"/>
                  </a:cubicBezTo>
                  <a:close/>
                  <a:moveTo>
                    <a:pt x="154305" y="367665"/>
                  </a:moveTo>
                  <a:cubicBezTo>
                    <a:pt x="154305" y="497205"/>
                    <a:pt x="153353" y="625793"/>
                    <a:pt x="156210" y="753428"/>
                  </a:cubicBezTo>
                  <a:cubicBezTo>
                    <a:pt x="156210" y="770572"/>
                    <a:pt x="176213" y="787718"/>
                    <a:pt x="194310" y="816293"/>
                  </a:cubicBezTo>
                  <a:cubicBezTo>
                    <a:pt x="194310" y="656273"/>
                    <a:pt x="194310" y="511492"/>
                    <a:pt x="194310" y="365760"/>
                  </a:cubicBezTo>
                  <a:cubicBezTo>
                    <a:pt x="180023" y="365760"/>
                    <a:pt x="169545" y="366713"/>
                    <a:pt x="154305" y="367665"/>
                  </a:cubicBezTo>
                  <a:close/>
                  <a:moveTo>
                    <a:pt x="176213" y="1740218"/>
                  </a:moveTo>
                  <a:cubicBezTo>
                    <a:pt x="122873" y="1740218"/>
                    <a:pt x="71438" y="1740218"/>
                    <a:pt x="20955" y="1740218"/>
                  </a:cubicBezTo>
                  <a:cubicBezTo>
                    <a:pt x="20955" y="1774508"/>
                    <a:pt x="20955" y="1804988"/>
                    <a:pt x="20955" y="1836420"/>
                  </a:cubicBezTo>
                  <a:cubicBezTo>
                    <a:pt x="74295" y="1836420"/>
                    <a:pt x="124778" y="1836420"/>
                    <a:pt x="176213" y="1836420"/>
                  </a:cubicBezTo>
                  <a:cubicBezTo>
                    <a:pt x="176213" y="1803083"/>
                    <a:pt x="176213" y="1772603"/>
                    <a:pt x="176213" y="1740218"/>
                  </a:cubicBezTo>
                  <a:close/>
                  <a:moveTo>
                    <a:pt x="155258" y="1618298"/>
                  </a:moveTo>
                  <a:cubicBezTo>
                    <a:pt x="155258" y="1651635"/>
                    <a:pt x="155258" y="1682115"/>
                    <a:pt x="155258" y="1713548"/>
                  </a:cubicBezTo>
                  <a:cubicBezTo>
                    <a:pt x="209550" y="1713548"/>
                    <a:pt x="260985" y="1713548"/>
                    <a:pt x="311468" y="1713548"/>
                  </a:cubicBezTo>
                  <a:cubicBezTo>
                    <a:pt x="311468" y="1679258"/>
                    <a:pt x="311468" y="1648778"/>
                    <a:pt x="311468" y="1618298"/>
                  </a:cubicBezTo>
                  <a:cubicBezTo>
                    <a:pt x="257175" y="1618298"/>
                    <a:pt x="207645" y="1618298"/>
                    <a:pt x="155258" y="1618298"/>
                  </a:cubicBezTo>
                  <a:close/>
                  <a:moveTo>
                    <a:pt x="87630" y="1595438"/>
                  </a:moveTo>
                  <a:cubicBezTo>
                    <a:pt x="140970" y="1595438"/>
                    <a:pt x="191453" y="1595438"/>
                    <a:pt x="243840" y="1595438"/>
                  </a:cubicBezTo>
                  <a:cubicBezTo>
                    <a:pt x="243840" y="1563053"/>
                    <a:pt x="243840" y="1531620"/>
                    <a:pt x="243840" y="1501140"/>
                  </a:cubicBezTo>
                  <a:cubicBezTo>
                    <a:pt x="190500" y="1501140"/>
                    <a:pt x="139065" y="1501140"/>
                    <a:pt x="87630" y="1501140"/>
                  </a:cubicBezTo>
                  <a:cubicBezTo>
                    <a:pt x="87630" y="1533525"/>
                    <a:pt x="87630" y="1563053"/>
                    <a:pt x="87630" y="1595438"/>
                  </a:cubicBezTo>
                  <a:close/>
                  <a:moveTo>
                    <a:pt x="244793" y="1861185"/>
                  </a:moveTo>
                  <a:cubicBezTo>
                    <a:pt x="190500" y="1861185"/>
                    <a:pt x="140970" y="1861185"/>
                    <a:pt x="89535" y="1861185"/>
                  </a:cubicBezTo>
                  <a:cubicBezTo>
                    <a:pt x="89535" y="1894523"/>
                    <a:pt x="89535" y="1924050"/>
                    <a:pt x="89535" y="1955482"/>
                  </a:cubicBezTo>
                  <a:cubicBezTo>
                    <a:pt x="142875" y="1955482"/>
                    <a:pt x="192405" y="1955482"/>
                    <a:pt x="244793" y="1955482"/>
                  </a:cubicBezTo>
                  <a:cubicBezTo>
                    <a:pt x="244793" y="1924050"/>
                    <a:pt x="244793" y="1894523"/>
                    <a:pt x="244793" y="1861185"/>
                  </a:cubicBezTo>
                  <a:close/>
                  <a:moveTo>
                    <a:pt x="40958" y="659130"/>
                  </a:moveTo>
                  <a:cubicBezTo>
                    <a:pt x="44768" y="657225"/>
                    <a:pt x="48578" y="654368"/>
                    <a:pt x="53340" y="652463"/>
                  </a:cubicBezTo>
                  <a:cubicBezTo>
                    <a:pt x="53340" y="558165"/>
                    <a:pt x="53340" y="463867"/>
                    <a:pt x="53340" y="369570"/>
                  </a:cubicBezTo>
                  <a:cubicBezTo>
                    <a:pt x="22860" y="357188"/>
                    <a:pt x="17145" y="371475"/>
                    <a:pt x="17145" y="396240"/>
                  </a:cubicBezTo>
                  <a:cubicBezTo>
                    <a:pt x="18098" y="463867"/>
                    <a:pt x="15240" y="531495"/>
                    <a:pt x="18098" y="599123"/>
                  </a:cubicBezTo>
                  <a:cubicBezTo>
                    <a:pt x="19050" y="620078"/>
                    <a:pt x="33338" y="640080"/>
                    <a:pt x="40958" y="659130"/>
                  </a:cubicBezTo>
                  <a:close/>
                  <a:moveTo>
                    <a:pt x="178118" y="2103120"/>
                  </a:moveTo>
                  <a:cubicBezTo>
                    <a:pt x="121920" y="2103120"/>
                    <a:pt x="71438" y="2103120"/>
                    <a:pt x="21908" y="2103120"/>
                  </a:cubicBezTo>
                  <a:cubicBezTo>
                    <a:pt x="21908" y="2136458"/>
                    <a:pt x="21908" y="2165985"/>
                    <a:pt x="21908" y="2197418"/>
                  </a:cubicBezTo>
                  <a:cubicBezTo>
                    <a:pt x="74295" y="2197418"/>
                    <a:pt x="123825" y="2197418"/>
                    <a:pt x="175260" y="2197418"/>
                  </a:cubicBezTo>
                  <a:cubicBezTo>
                    <a:pt x="176213" y="2189798"/>
                    <a:pt x="178118" y="2183130"/>
                    <a:pt x="178118" y="2177415"/>
                  </a:cubicBezTo>
                  <a:cubicBezTo>
                    <a:pt x="178118" y="2153603"/>
                    <a:pt x="178118" y="2129790"/>
                    <a:pt x="178118" y="2103120"/>
                  </a:cubicBezTo>
                  <a:close/>
                  <a:moveTo>
                    <a:pt x="313373" y="1086803"/>
                  </a:moveTo>
                  <a:cubicBezTo>
                    <a:pt x="320993" y="989647"/>
                    <a:pt x="316230" y="981075"/>
                    <a:pt x="238125" y="942022"/>
                  </a:cubicBezTo>
                  <a:cubicBezTo>
                    <a:pt x="238125" y="989647"/>
                    <a:pt x="238125" y="1037272"/>
                    <a:pt x="238125" y="1086803"/>
                  </a:cubicBezTo>
                  <a:cubicBezTo>
                    <a:pt x="263843" y="1086803"/>
                    <a:pt x="287655" y="1086803"/>
                    <a:pt x="313373" y="1086803"/>
                  </a:cubicBezTo>
                  <a:close/>
                  <a:moveTo>
                    <a:pt x="133350" y="339090"/>
                  </a:moveTo>
                  <a:cubicBezTo>
                    <a:pt x="146685" y="225742"/>
                    <a:pt x="140018" y="207645"/>
                    <a:pt x="79058" y="186690"/>
                  </a:cubicBezTo>
                  <a:cubicBezTo>
                    <a:pt x="79058" y="236220"/>
                    <a:pt x="79058" y="286703"/>
                    <a:pt x="79058" y="339090"/>
                  </a:cubicBezTo>
                  <a:cubicBezTo>
                    <a:pt x="97155" y="339090"/>
                    <a:pt x="113348" y="339090"/>
                    <a:pt x="133350" y="339090"/>
                  </a:cubicBezTo>
                  <a:close/>
                  <a:moveTo>
                    <a:pt x="33338" y="140970"/>
                  </a:moveTo>
                  <a:cubicBezTo>
                    <a:pt x="28575" y="141923"/>
                    <a:pt x="23813" y="142875"/>
                    <a:pt x="20003" y="142875"/>
                  </a:cubicBezTo>
                  <a:cubicBezTo>
                    <a:pt x="20003" y="207645"/>
                    <a:pt x="20003" y="271463"/>
                    <a:pt x="20003" y="346710"/>
                  </a:cubicBezTo>
                  <a:cubicBezTo>
                    <a:pt x="35243" y="337185"/>
                    <a:pt x="53340" y="330517"/>
                    <a:pt x="52388" y="325755"/>
                  </a:cubicBezTo>
                  <a:cubicBezTo>
                    <a:pt x="44768" y="263842"/>
                    <a:pt x="75248" y="197167"/>
                    <a:pt x="33338" y="140970"/>
                  </a:cubicBezTo>
                  <a:close/>
                  <a:moveTo>
                    <a:pt x="130493" y="1713548"/>
                  </a:moveTo>
                  <a:cubicBezTo>
                    <a:pt x="130493" y="1678305"/>
                    <a:pt x="130493" y="1647825"/>
                    <a:pt x="130493" y="1614488"/>
                  </a:cubicBezTo>
                  <a:cubicBezTo>
                    <a:pt x="113348" y="1616393"/>
                    <a:pt x="100013" y="1618298"/>
                    <a:pt x="87630" y="1619250"/>
                  </a:cubicBezTo>
                  <a:cubicBezTo>
                    <a:pt x="87630" y="1652588"/>
                    <a:pt x="87630" y="1682115"/>
                    <a:pt x="87630" y="1713548"/>
                  </a:cubicBezTo>
                  <a:cubicBezTo>
                    <a:pt x="101918" y="1713548"/>
                    <a:pt x="115253" y="1713548"/>
                    <a:pt x="130493" y="1713548"/>
                  </a:cubicBezTo>
                  <a:close/>
                  <a:moveTo>
                    <a:pt x="312420" y="2099310"/>
                  </a:moveTo>
                  <a:cubicBezTo>
                    <a:pt x="295275" y="2101215"/>
                    <a:pt x="281940" y="2102168"/>
                    <a:pt x="269558" y="2103120"/>
                  </a:cubicBezTo>
                  <a:cubicBezTo>
                    <a:pt x="269558" y="2136458"/>
                    <a:pt x="269558" y="2165985"/>
                    <a:pt x="269558" y="2196465"/>
                  </a:cubicBezTo>
                  <a:cubicBezTo>
                    <a:pt x="284798" y="2196465"/>
                    <a:pt x="297180" y="2196465"/>
                    <a:pt x="312420" y="2196465"/>
                  </a:cubicBezTo>
                  <a:cubicBezTo>
                    <a:pt x="312420" y="2164080"/>
                    <a:pt x="312420" y="2135505"/>
                    <a:pt x="312420" y="2099310"/>
                  </a:cubicBezTo>
                  <a:close/>
                  <a:moveTo>
                    <a:pt x="244793" y="1975485"/>
                  </a:moveTo>
                  <a:cubicBezTo>
                    <a:pt x="226695" y="1977390"/>
                    <a:pt x="213360" y="1979295"/>
                    <a:pt x="200978" y="1980248"/>
                  </a:cubicBezTo>
                  <a:cubicBezTo>
                    <a:pt x="200978" y="2013585"/>
                    <a:pt x="200978" y="2043113"/>
                    <a:pt x="200978" y="2073593"/>
                  </a:cubicBezTo>
                  <a:cubicBezTo>
                    <a:pt x="217170" y="2073593"/>
                    <a:pt x="230505" y="2073593"/>
                    <a:pt x="244793" y="2073593"/>
                  </a:cubicBezTo>
                  <a:cubicBezTo>
                    <a:pt x="244793" y="2042160"/>
                    <a:pt x="244793" y="2012632"/>
                    <a:pt x="244793" y="1975485"/>
                  </a:cubicBezTo>
                  <a:close/>
                  <a:moveTo>
                    <a:pt x="202883" y="2101215"/>
                  </a:moveTo>
                  <a:cubicBezTo>
                    <a:pt x="202883" y="2135505"/>
                    <a:pt x="202883" y="2165985"/>
                    <a:pt x="202883" y="2196465"/>
                  </a:cubicBezTo>
                  <a:cubicBezTo>
                    <a:pt x="218123" y="2196465"/>
                    <a:pt x="229553" y="2196465"/>
                    <a:pt x="243840" y="2196465"/>
                  </a:cubicBezTo>
                  <a:cubicBezTo>
                    <a:pt x="243840" y="2164080"/>
                    <a:pt x="243840" y="2132648"/>
                    <a:pt x="243840" y="2101215"/>
                  </a:cubicBezTo>
                  <a:cubicBezTo>
                    <a:pt x="229553" y="2101215"/>
                    <a:pt x="218123" y="2101215"/>
                    <a:pt x="202883" y="2101215"/>
                  </a:cubicBezTo>
                  <a:close/>
                  <a:moveTo>
                    <a:pt x="270510" y="1979295"/>
                  </a:moveTo>
                  <a:cubicBezTo>
                    <a:pt x="270510" y="2014538"/>
                    <a:pt x="270510" y="2045018"/>
                    <a:pt x="270510" y="2078355"/>
                  </a:cubicBezTo>
                  <a:cubicBezTo>
                    <a:pt x="287655" y="2076450"/>
                    <a:pt x="300038" y="2075498"/>
                    <a:pt x="312420" y="2073593"/>
                  </a:cubicBezTo>
                  <a:cubicBezTo>
                    <a:pt x="312420" y="2039303"/>
                    <a:pt x="312420" y="2009775"/>
                    <a:pt x="312420" y="1979295"/>
                  </a:cubicBezTo>
                  <a:cubicBezTo>
                    <a:pt x="297180" y="1979295"/>
                    <a:pt x="284798" y="1979295"/>
                    <a:pt x="270510" y="1979295"/>
                  </a:cubicBezTo>
                  <a:close/>
                  <a:moveTo>
                    <a:pt x="313373" y="1741170"/>
                  </a:moveTo>
                  <a:cubicBezTo>
                    <a:pt x="296228" y="1741170"/>
                    <a:pt x="281940" y="1741170"/>
                    <a:pt x="268605" y="1741170"/>
                  </a:cubicBezTo>
                  <a:cubicBezTo>
                    <a:pt x="268605" y="1774508"/>
                    <a:pt x="268605" y="1804988"/>
                    <a:pt x="268605" y="1836420"/>
                  </a:cubicBezTo>
                  <a:cubicBezTo>
                    <a:pt x="283845" y="1836420"/>
                    <a:pt x="297180" y="1836420"/>
                    <a:pt x="313373" y="1836420"/>
                  </a:cubicBezTo>
                  <a:cubicBezTo>
                    <a:pt x="313373" y="1803083"/>
                    <a:pt x="313373" y="1772603"/>
                    <a:pt x="313373" y="1741170"/>
                  </a:cubicBezTo>
                  <a:close/>
                  <a:moveTo>
                    <a:pt x="268605" y="1499235"/>
                  </a:moveTo>
                  <a:cubicBezTo>
                    <a:pt x="268605" y="1533525"/>
                    <a:pt x="268605" y="1564005"/>
                    <a:pt x="268605" y="1594485"/>
                  </a:cubicBezTo>
                  <a:cubicBezTo>
                    <a:pt x="284798" y="1594485"/>
                    <a:pt x="298133" y="1594485"/>
                    <a:pt x="312420" y="1594485"/>
                  </a:cubicBezTo>
                  <a:cubicBezTo>
                    <a:pt x="312420" y="1561148"/>
                    <a:pt x="312420" y="1530668"/>
                    <a:pt x="312420" y="1499235"/>
                  </a:cubicBezTo>
                  <a:cubicBezTo>
                    <a:pt x="298133" y="1499235"/>
                    <a:pt x="285750" y="1499235"/>
                    <a:pt x="268605" y="1499235"/>
                  </a:cubicBezTo>
                  <a:close/>
                  <a:moveTo>
                    <a:pt x="62865" y="1595438"/>
                  </a:moveTo>
                  <a:cubicBezTo>
                    <a:pt x="62865" y="1561148"/>
                    <a:pt x="62865" y="1531620"/>
                    <a:pt x="62865" y="1500188"/>
                  </a:cubicBezTo>
                  <a:cubicBezTo>
                    <a:pt x="47625" y="1500188"/>
                    <a:pt x="34290" y="1500188"/>
                    <a:pt x="20003" y="1500188"/>
                  </a:cubicBezTo>
                  <a:cubicBezTo>
                    <a:pt x="20003" y="1533525"/>
                    <a:pt x="20003" y="1564005"/>
                    <a:pt x="20003" y="1595438"/>
                  </a:cubicBezTo>
                  <a:cubicBezTo>
                    <a:pt x="36195" y="1595438"/>
                    <a:pt x="47625" y="1595438"/>
                    <a:pt x="62865" y="1595438"/>
                  </a:cubicBezTo>
                  <a:close/>
                  <a:moveTo>
                    <a:pt x="157163" y="2435543"/>
                  </a:moveTo>
                  <a:cubicBezTo>
                    <a:pt x="210503" y="2435543"/>
                    <a:pt x="258128" y="2435543"/>
                    <a:pt x="308610" y="2435543"/>
                  </a:cubicBezTo>
                  <a:cubicBezTo>
                    <a:pt x="308610" y="2402205"/>
                    <a:pt x="308610" y="2372678"/>
                    <a:pt x="308610" y="2342198"/>
                  </a:cubicBezTo>
                  <a:cubicBezTo>
                    <a:pt x="256223" y="2342198"/>
                    <a:pt x="208598" y="2342198"/>
                    <a:pt x="157163" y="2342198"/>
                  </a:cubicBezTo>
                  <a:cubicBezTo>
                    <a:pt x="157163" y="2373630"/>
                    <a:pt x="157163" y="2403158"/>
                    <a:pt x="157163" y="2435543"/>
                  </a:cubicBezTo>
                  <a:close/>
                  <a:moveTo>
                    <a:pt x="63818" y="1862138"/>
                  </a:moveTo>
                  <a:cubicBezTo>
                    <a:pt x="46673" y="1862138"/>
                    <a:pt x="34290" y="1862138"/>
                    <a:pt x="20003" y="1862138"/>
                  </a:cubicBezTo>
                  <a:cubicBezTo>
                    <a:pt x="20003" y="1894523"/>
                    <a:pt x="20003" y="1924050"/>
                    <a:pt x="20003" y="1954530"/>
                  </a:cubicBezTo>
                  <a:cubicBezTo>
                    <a:pt x="35243" y="1954530"/>
                    <a:pt x="48578" y="1954530"/>
                    <a:pt x="63818" y="1954530"/>
                  </a:cubicBezTo>
                  <a:cubicBezTo>
                    <a:pt x="63818" y="1923098"/>
                    <a:pt x="63818" y="1895475"/>
                    <a:pt x="63818" y="1862138"/>
                  </a:cubicBezTo>
                  <a:close/>
                  <a:moveTo>
                    <a:pt x="21908" y="2225993"/>
                  </a:moveTo>
                  <a:cubicBezTo>
                    <a:pt x="21908" y="2253615"/>
                    <a:pt x="21908" y="2282190"/>
                    <a:pt x="21908" y="2310765"/>
                  </a:cubicBezTo>
                  <a:cubicBezTo>
                    <a:pt x="63818" y="2324100"/>
                    <a:pt x="62865" y="2297430"/>
                    <a:pt x="61913" y="2270760"/>
                  </a:cubicBezTo>
                  <a:cubicBezTo>
                    <a:pt x="61913" y="2245995"/>
                    <a:pt x="72390" y="2212658"/>
                    <a:pt x="21908" y="2225993"/>
                  </a:cubicBezTo>
                  <a:close/>
                  <a:moveTo>
                    <a:pt x="157163" y="242888"/>
                  </a:moveTo>
                  <a:cubicBezTo>
                    <a:pt x="151448" y="340995"/>
                    <a:pt x="151448" y="340995"/>
                    <a:pt x="195263" y="334328"/>
                  </a:cubicBezTo>
                  <a:cubicBezTo>
                    <a:pt x="193358" y="300990"/>
                    <a:pt x="211455" y="260033"/>
                    <a:pt x="157163" y="242888"/>
                  </a:cubicBezTo>
                  <a:close/>
                  <a:moveTo>
                    <a:pt x="268605" y="1861185"/>
                  </a:moveTo>
                  <a:cubicBezTo>
                    <a:pt x="268605" y="1892618"/>
                    <a:pt x="268605" y="1922145"/>
                    <a:pt x="268605" y="1953578"/>
                  </a:cubicBezTo>
                  <a:cubicBezTo>
                    <a:pt x="283845" y="1953578"/>
                    <a:pt x="297180" y="1953578"/>
                    <a:pt x="312420" y="1953578"/>
                  </a:cubicBezTo>
                  <a:cubicBezTo>
                    <a:pt x="312420" y="1922145"/>
                    <a:pt x="312420" y="1892618"/>
                    <a:pt x="312420" y="1861185"/>
                  </a:cubicBezTo>
                  <a:cubicBezTo>
                    <a:pt x="297180" y="1861185"/>
                    <a:pt x="283845" y="1861185"/>
                    <a:pt x="268605" y="1861185"/>
                  </a:cubicBezTo>
                  <a:close/>
                  <a:moveTo>
                    <a:pt x="90488" y="2223135"/>
                  </a:moveTo>
                  <a:cubicBezTo>
                    <a:pt x="90488" y="2255520"/>
                    <a:pt x="90488" y="2283143"/>
                    <a:pt x="90488" y="2312670"/>
                  </a:cubicBezTo>
                  <a:cubicBezTo>
                    <a:pt x="142875" y="2312670"/>
                    <a:pt x="192405" y="2312670"/>
                    <a:pt x="242888" y="2312670"/>
                  </a:cubicBezTo>
                  <a:cubicBezTo>
                    <a:pt x="242888" y="2281238"/>
                    <a:pt x="242888" y="2252663"/>
                    <a:pt x="242888" y="2223135"/>
                  </a:cubicBezTo>
                  <a:cubicBezTo>
                    <a:pt x="190500" y="2223135"/>
                    <a:pt x="141923" y="2223135"/>
                    <a:pt x="90488" y="2223135"/>
                  </a:cubicBezTo>
                  <a:close/>
                  <a:moveTo>
                    <a:pt x="126683" y="2436495"/>
                  </a:moveTo>
                  <a:cubicBezTo>
                    <a:pt x="126683" y="2402205"/>
                    <a:pt x="126683" y="2371725"/>
                    <a:pt x="126683" y="2336483"/>
                  </a:cubicBezTo>
                  <a:cubicBezTo>
                    <a:pt x="111443" y="2341245"/>
                    <a:pt x="90488" y="2343150"/>
                    <a:pt x="90488" y="2346960"/>
                  </a:cubicBezTo>
                  <a:cubicBezTo>
                    <a:pt x="87630" y="2376488"/>
                    <a:pt x="88583" y="2405063"/>
                    <a:pt x="88583" y="2436495"/>
                  </a:cubicBezTo>
                  <a:cubicBezTo>
                    <a:pt x="102870" y="2436495"/>
                    <a:pt x="113348" y="2436495"/>
                    <a:pt x="126683" y="2436495"/>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37" name="Freeform: Shape 103">
              <a:extLst>
                <a:ext uri="{FF2B5EF4-FFF2-40B4-BE49-F238E27FC236}">
                  <a16:creationId xmlns:a16="http://schemas.microsoft.com/office/drawing/2014/main" id="{CB703580-2F9F-42C5-B59B-94712BACD7E1}"/>
                </a:ext>
              </a:extLst>
            </p:cNvPr>
            <p:cNvSpPr/>
            <p:nvPr/>
          </p:nvSpPr>
          <p:spPr>
            <a:xfrm>
              <a:off x="4641190" y="1423862"/>
              <a:ext cx="477157" cy="2330989"/>
            </a:xfrm>
            <a:custGeom>
              <a:avLst/>
              <a:gdLst>
                <a:gd name="connsiteX0" fmla="*/ 285608 w 487386"/>
                <a:gd name="connsiteY0" fmla="*/ 1339706 h 2330989"/>
                <a:gd name="connsiteX1" fmla="*/ 285608 w 487386"/>
                <a:gd name="connsiteY1" fmla="*/ 1414297 h 2330989"/>
                <a:gd name="connsiteX2" fmla="*/ 356272 w 487386"/>
                <a:gd name="connsiteY2" fmla="*/ 1414297 h 2330989"/>
                <a:gd name="connsiteX3" fmla="*/ 356272 w 487386"/>
                <a:gd name="connsiteY3" fmla="*/ 1339706 h 2330989"/>
                <a:gd name="connsiteX4" fmla="*/ 285608 w 487386"/>
                <a:gd name="connsiteY4" fmla="*/ 1339706 h 2330989"/>
                <a:gd name="connsiteX5" fmla="*/ 31407 w 487386"/>
                <a:gd name="connsiteY5" fmla="*/ 1338724 h 2330989"/>
                <a:gd name="connsiteX6" fmla="*/ 31407 w 487386"/>
                <a:gd name="connsiteY6" fmla="*/ 1414297 h 2330989"/>
                <a:gd name="connsiteX7" fmla="*/ 258126 w 487386"/>
                <a:gd name="connsiteY7" fmla="*/ 1414297 h 2330989"/>
                <a:gd name="connsiteX8" fmla="*/ 258126 w 487386"/>
                <a:gd name="connsiteY8" fmla="*/ 1338724 h 2330989"/>
                <a:gd name="connsiteX9" fmla="*/ 31407 w 487386"/>
                <a:gd name="connsiteY9" fmla="*/ 1338724 h 2330989"/>
                <a:gd name="connsiteX10" fmla="*/ 385716 w 487386"/>
                <a:gd name="connsiteY10" fmla="*/ 1245485 h 2330989"/>
                <a:gd name="connsiteX11" fmla="*/ 385716 w 487386"/>
                <a:gd name="connsiteY11" fmla="*/ 1318113 h 2330989"/>
                <a:gd name="connsiteX12" fmla="*/ 453438 w 487386"/>
                <a:gd name="connsiteY12" fmla="*/ 1318113 h 2330989"/>
                <a:gd name="connsiteX13" fmla="*/ 453438 w 487386"/>
                <a:gd name="connsiteY13" fmla="*/ 1245485 h 2330989"/>
                <a:gd name="connsiteX14" fmla="*/ 385716 w 487386"/>
                <a:gd name="connsiteY14" fmla="*/ 1245485 h 2330989"/>
                <a:gd name="connsiteX15" fmla="*/ 32388 w 487386"/>
                <a:gd name="connsiteY15" fmla="*/ 1243522 h 2330989"/>
                <a:gd name="connsiteX16" fmla="*/ 32388 w 487386"/>
                <a:gd name="connsiteY16" fmla="*/ 1318113 h 2330989"/>
                <a:gd name="connsiteX17" fmla="*/ 102073 w 487386"/>
                <a:gd name="connsiteY17" fmla="*/ 1318113 h 2330989"/>
                <a:gd name="connsiteX18" fmla="*/ 102073 w 487386"/>
                <a:gd name="connsiteY18" fmla="*/ 1243522 h 2330989"/>
                <a:gd name="connsiteX19" fmla="*/ 32388 w 487386"/>
                <a:gd name="connsiteY19" fmla="*/ 1243522 h 2330989"/>
                <a:gd name="connsiteX20" fmla="*/ 130535 w 487386"/>
                <a:gd name="connsiteY20" fmla="*/ 1242540 h 2330989"/>
                <a:gd name="connsiteX21" fmla="*/ 130535 w 487386"/>
                <a:gd name="connsiteY21" fmla="*/ 1317131 h 2330989"/>
                <a:gd name="connsiteX22" fmla="*/ 356272 w 487386"/>
                <a:gd name="connsiteY22" fmla="*/ 1317131 h 2330989"/>
                <a:gd name="connsiteX23" fmla="*/ 356272 w 487386"/>
                <a:gd name="connsiteY23" fmla="*/ 1242540 h 2330989"/>
                <a:gd name="connsiteX24" fmla="*/ 130535 w 487386"/>
                <a:gd name="connsiteY24" fmla="*/ 1242540 h 2330989"/>
                <a:gd name="connsiteX25" fmla="*/ 128572 w 487386"/>
                <a:gd name="connsiteY25" fmla="*/ 1149301 h 2330989"/>
                <a:gd name="connsiteX26" fmla="*/ 128572 w 487386"/>
                <a:gd name="connsiteY26" fmla="*/ 1220947 h 2330989"/>
                <a:gd name="connsiteX27" fmla="*/ 199237 w 487386"/>
                <a:gd name="connsiteY27" fmla="*/ 1220947 h 2330989"/>
                <a:gd name="connsiteX28" fmla="*/ 199237 w 487386"/>
                <a:gd name="connsiteY28" fmla="*/ 1149301 h 2330989"/>
                <a:gd name="connsiteX29" fmla="*/ 128572 w 487386"/>
                <a:gd name="connsiteY29" fmla="*/ 1149301 h 2330989"/>
                <a:gd name="connsiteX30" fmla="*/ 226720 w 487386"/>
                <a:gd name="connsiteY30" fmla="*/ 1148319 h 2330989"/>
                <a:gd name="connsiteX31" fmla="*/ 226720 w 487386"/>
                <a:gd name="connsiteY31" fmla="*/ 1219966 h 2330989"/>
                <a:gd name="connsiteX32" fmla="*/ 453438 w 487386"/>
                <a:gd name="connsiteY32" fmla="*/ 1219966 h 2330989"/>
                <a:gd name="connsiteX33" fmla="*/ 453438 w 487386"/>
                <a:gd name="connsiteY33" fmla="*/ 1148319 h 2330989"/>
                <a:gd name="connsiteX34" fmla="*/ 226720 w 487386"/>
                <a:gd name="connsiteY34" fmla="*/ 1148319 h 2330989"/>
                <a:gd name="connsiteX35" fmla="*/ 128572 w 487386"/>
                <a:gd name="connsiteY35" fmla="*/ 1050172 h 2330989"/>
                <a:gd name="connsiteX36" fmla="*/ 128572 w 487386"/>
                <a:gd name="connsiteY36" fmla="*/ 1121820 h 2330989"/>
                <a:gd name="connsiteX37" fmla="*/ 357254 w 487386"/>
                <a:gd name="connsiteY37" fmla="*/ 1121820 h 2330989"/>
                <a:gd name="connsiteX38" fmla="*/ 357254 w 487386"/>
                <a:gd name="connsiteY38" fmla="*/ 1050172 h 2330989"/>
                <a:gd name="connsiteX39" fmla="*/ 128572 w 487386"/>
                <a:gd name="connsiteY39" fmla="*/ 1050172 h 2330989"/>
                <a:gd name="connsiteX40" fmla="*/ 32388 w 487386"/>
                <a:gd name="connsiteY40" fmla="*/ 1050172 h 2330989"/>
                <a:gd name="connsiteX41" fmla="*/ 32388 w 487386"/>
                <a:gd name="connsiteY41" fmla="*/ 1122800 h 2330989"/>
                <a:gd name="connsiteX42" fmla="*/ 103055 w 487386"/>
                <a:gd name="connsiteY42" fmla="*/ 1122800 h 2330989"/>
                <a:gd name="connsiteX43" fmla="*/ 103055 w 487386"/>
                <a:gd name="connsiteY43" fmla="*/ 1050172 h 2330989"/>
                <a:gd name="connsiteX44" fmla="*/ 32388 w 487386"/>
                <a:gd name="connsiteY44" fmla="*/ 1050172 h 2330989"/>
                <a:gd name="connsiteX45" fmla="*/ 383754 w 487386"/>
                <a:gd name="connsiteY45" fmla="*/ 953007 h 2330989"/>
                <a:gd name="connsiteX46" fmla="*/ 383754 w 487386"/>
                <a:gd name="connsiteY46" fmla="*/ 1024654 h 2330989"/>
                <a:gd name="connsiteX47" fmla="*/ 452457 w 487386"/>
                <a:gd name="connsiteY47" fmla="*/ 1024654 h 2330989"/>
                <a:gd name="connsiteX48" fmla="*/ 452457 w 487386"/>
                <a:gd name="connsiteY48" fmla="*/ 953007 h 2330989"/>
                <a:gd name="connsiteX49" fmla="*/ 383754 w 487386"/>
                <a:gd name="connsiteY49" fmla="*/ 953007 h 2330989"/>
                <a:gd name="connsiteX50" fmla="*/ 30425 w 487386"/>
                <a:gd name="connsiteY50" fmla="*/ 953007 h 2330989"/>
                <a:gd name="connsiteX51" fmla="*/ 30425 w 487386"/>
                <a:gd name="connsiteY51" fmla="*/ 1023673 h 2330989"/>
                <a:gd name="connsiteX52" fmla="*/ 259108 w 487386"/>
                <a:gd name="connsiteY52" fmla="*/ 1023673 h 2330989"/>
                <a:gd name="connsiteX53" fmla="*/ 259108 w 487386"/>
                <a:gd name="connsiteY53" fmla="*/ 953007 h 2330989"/>
                <a:gd name="connsiteX54" fmla="*/ 30425 w 487386"/>
                <a:gd name="connsiteY54" fmla="*/ 953007 h 2330989"/>
                <a:gd name="connsiteX55" fmla="*/ 286589 w 487386"/>
                <a:gd name="connsiteY55" fmla="*/ 952025 h 2330989"/>
                <a:gd name="connsiteX56" fmla="*/ 286589 w 487386"/>
                <a:gd name="connsiteY56" fmla="*/ 1023673 h 2330989"/>
                <a:gd name="connsiteX57" fmla="*/ 357254 w 487386"/>
                <a:gd name="connsiteY57" fmla="*/ 1023673 h 2330989"/>
                <a:gd name="connsiteX58" fmla="*/ 357254 w 487386"/>
                <a:gd name="connsiteY58" fmla="*/ 952025 h 2330989"/>
                <a:gd name="connsiteX59" fmla="*/ 286589 w 487386"/>
                <a:gd name="connsiteY59" fmla="*/ 952025 h 2330989"/>
                <a:gd name="connsiteX60" fmla="*/ 382772 w 487386"/>
                <a:gd name="connsiteY60" fmla="*/ 854860 h 2330989"/>
                <a:gd name="connsiteX61" fmla="*/ 382772 w 487386"/>
                <a:gd name="connsiteY61" fmla="*/ 927489 h 2330989"/>
                <a:gd name="connsiteX62" fmla="*/ 452457 w 487386"/>
                <a:gd name="connsiteY62" fmla="*/ 927489 h 2330989"/>
                <a:gd name="connsiteX63" fmla="*/ 452457 w 487386"/>
                <a:gd name="connsiteY63" fmla="*/ 854860 h 2330989"/>
                <a:gd name="connsiteX64" fmla="*/ 382772 w 487386"/>
                <a:gd name="connsiteY64" fmla="*/ 854860 h 2330989"/>
                <a:gd name="connsiteX65" fmla="*/ 286589 w 487386"/>
                <a:gd name="connsiteY65" fmla="*/ 853878 h 2330989"/>
                <a:gd name="connsiteX66" fmla="*/ 286589 w 487386"/>
                <a:gd name="connsiteY66" fmla="*/ 927489 h 2330989"/>
                <a:gd name="connsiteX67" fmla="*/ 355291 w 487386"/>
                <a:gd name="connsiteY67" fmla="*/ 927489 h 2330989"/>
                <a:gd name="connsiteX68" fmla="*/ 355291 w 487386"/>
                <a:gd name="connsiteY68" fmla="*/ 853878 h 2330989"/>
                <a:gd name="connsiteX69" fmla="*/ 286589 w 487386"/>
                <a:gd name="connsiteY69" fmla="*/ 853878 h 2330989"/>
                <a:gd name="connsiteX70" fmla="*/ 384735 w 487386"/>
                <a:gd name="connsiteY70" fmla="*/ 756713 h 2330989"/>
                <a:gd name="connsiteX71" fmla="*/ 384735 w 487386"/>
                <a:gd name="connsiteY71" fmla="*/ 829342 h 2330989"/>
                <a:gd name="connsiteX72" fmla="*/ 453438 w 487386"/>
                <a:gd name="connsiteY72" fmla="*/ 829342 h 2330989"/>
                <a:gd name="connsiteX73" fmla="*/ 453438 w 487386"/>
                <a:gd name="connsiteY73" fmla="*/ 756713 h 2330989"/>
                <a:gd name="connsiteX74" fmla="*/ 384735 w 487386"/>
                <a:gd name="connsiteY74" fmla="*/ 756713 h 2330989"/>
                <a:gd name="connsiteX75" fmla="*/ 130535 w 487386"/>
                <a:gd name="connsiteY75" fmla="*/ 756713 h 2330989"/>
                <a:gd name="connsiteX76" fmla="*/ 130535 w 487386"/>
                <a:gd name="connsiteY76" fmla="*/ 829342 h 2330989"/>
                <a:gd name="connsiteX77" fmla="*/ 357254 w 487386"/>
                <a:gd name="connsiteY77" fmla="*/ 829342 h 2330989"/>
                <a:gd name="connsiteX78" fmla="*/ 357254 w 487386"/>
                <a:gd name="connsiteY78" fmla="*/ 756713 h 2330989"/>
                <a:gd name="connsiteX79" fmla="*/ 130535 w 487386"/>
                <a:gd name="connsiteY79" fmla="*/ 756713 h 2330989"/>
                <a:gd name="connsiteX80" fmla="*/ 32388 w 487386"/>
                <a:gd name="connsiteY80" fmla="*/ 755731 h 2330989"/>
                <a:gd name="connsiteX81" fmla="*/ 32388 w 487386"/>
                <a:gd name="connsiteY81" fmla="*/ 830323 h 2330989"/>
                <a:gd name="connsiteX82" fmla="*/ 102073 w 487386"/>
                <a:gd name="connsiteY82" fmla="*/ 830323 h 2330989"/>
                <a:gd name="connsiteX83" fmla="*/ 102073 w 487386"/>
                <a:gd name="connsiteY83" fmla="*/ 755731 h 2330989"/>
                <a:gd name="connsiteX84" fmla="*/ 32388 w 487386"/>
                <a:gd name="connsiteY84" fmla="*/ 755731 h 2330989"/>
                <a:gd name="connsiteX85" fmla="*/ 382772 w 487386"/>
                <a:gd name="connsiteY85" fmla="*/ 658566 h 2330989"/>
                <a:gd name="connsiteX86" fmla="*/ 382772 w 487386"/>
                <a:gd name="connsiteY86" fmla="*/ 733158 h 2330989"/>
                <a:gd name="connsiteX87" fmla="*/ 452457 w 487386"/>
                <a:gd name="connsiteY87" fmla="*/ 733158 h 2330989"/>
                <a:gd name="connsiteX88" fmla="*/ 452457 w 487386"/>
                <a:gd name="connsiteY88" fmla="*/ 658566 h 2330989"/>
                <a:gd name="connsiteX89" fmla="*/ 382772 w 487386"/>
                <a:gd name="connsiteY89" fmla="*/ 658566 h 2330989"/>
                <a:gd name="connsiteX90" fmla="*/ 31407 w 487386"/>
                <a:gd name="connsiteY90" fmla="*/ 658566 h 2330989"/>
                <a:gd name="connsiteX91" fmla="*/ 31407 w 487386"/>
                <a:gd name="connsiteY91" fmla="*/ 735121 h 2330989"/>
                <a:gd name="connsiteX92" fmla="*/ 259108 w 487386"/>
                <a:gd name="connsiteY92" fmla="*/ 735121 h 2330989"/>
                <a:gd name="connsiteX93" fmla="*/ 259108 w 487386"/>
                <a:gd name="connsiteY93" fmla="*/ 658566 h 2330989"/>
                <a:gd name="connsiteX94" fmla="*/ 31407 w 487386"/>
                <a:gd name="connsiteY94" fmla="*/ 658566 h 2330989"/>
                <a:gd name="connsiteX95" fmla="*/ 226720 w 487386"/>
                <a:gd name="connsiteY95" fmla="*/ 561400 h 2330989"/>
                <a:gd name="connsiteX96" fmla="*/ 226720 w 487386"/>
                <a:gd name="connsiteY96" fmla="*/ 638937 h 2330989"/>
                <a:gd name="connsiteX97" fmla="*/ 451475 w 487386"/>
                <a:gd name="connsiteY97" fmla="*/ 638937 h 2330989"/>
                <a:gd name="connsiteX98" fmla="*/ 451475 w 487386"/>
                <a:gd name="connsiteY98" fmla="*/ 561400 h 2330989"/>
                <a:gd name="connsiteX99" fmla="*/ 226720 w 487386"/>
                <a:gd name="connsiteY99" fmla="*/ 561400 h 2330989"/>
                <a:gd name="connsiteX100" fmla="*/ 128572 w 487386"/>
                <a:gd name="connsiteY100" fmla="*/ 561400 h 2330989"/>
                <a:gd name="connsiteX101" fmla="*/ 128572 w 487386"/>
                <a:gd name="connsiteY101" fmla="*/ 636974 h 2330989"/>
                <a:gd name="connsiteX102" fmla="*/ 198257 w 487386"/>
                <a:gd name="connsiteY102" fmla="*/ 636974 h 2330989"/>
                <a:gd name="connsiteX103" fmla="*/ 198257 w 487386"/>
                <a:gd name="connsiteY103" fmla="*/ 561400 h 2330989"/>
                <a:gd name="connsiteX104" fmla="*/ 128572 w 487386"/>
                <a:gd name="connsiteY104" fmla="*/ 561400 h 2330989"/>
                <a:gd name="connsiteX105" fmla="*/ 129554 w 487386"/>
                <a:gd name="connsiteY105" fmla="*/ 464235 h 2330989"/>
                <a:gd name="connsiteX106" fmla="*/ 129554 w 487386"/>
                <a:gd name="connsiteY106" fmla="*/ 540790 h 2330989"/>
                <a:gd name="connsiteX107" fmla="*/ 356272 w 487386"/>
                <a:gd name="connsiteY107" fmla="*/ 540790 h 2330989"/>
                <a:gd name="connsiteX108" fmla="*/ 356272 w 487386"/>
                <a:gd name="connsiteY108" fmla="*/ 464235 h 2330989"/>
                <a:gd name="connsiteX109" fmla="*/ 129554 w 487386"/>
                <a:gd name="connsiteY109" fmla="*/ 464235 h 2330989"/>
                <a:gd name="connsiteX110" fmla="*/ 34352 w 487386"/>
                <a:gd name="connsiteY110" fmla="*/ 463253 h 2330989"/>
                <a:gd name="connsiteX111" fmla="*/ 34352 w 487386"/>
                <a:gd name="connsiteY111" fmla="*/ 539808 h 2330989"/>
                <a:gd name="connsiteX112" fmla="*/ 102073 w 487386"/>
                <a:gd name="connsiteY112" fmla="*/ 539808 h 2330989"/>
                <a:gd name="connsiteX113" fmla="*/ 102073 w 487386"/>
                <a:gd name="connsiteY113" fmla="*/ 463253 h 2330989"/>
                <a:gd name="connsiteX114" fmla="*/ 34352 w 487386"/>
                <a:gd name="connsiteY114" fmla="*/ 463253 h 2330989"/>
                <a:gd name="connsiteX115" fmla="*/ 384735 w 487386"/>
                <a:gd name="connsiteY115" fmla="*/ 462272 h 2330989"/>
                <a:gd name="connsiteX116" fmla="*/ 384735 w 487386"/>
                <a:gd name="connsiteY116" fmla="*/ 540790 h 2330989"/>
                <a:gd name="connsiteX117" fmla="*/ 451475 w 487386"/>
                <a:gd name="connsiteY117" fmla="*/ 540790 h 2330989"/>
                <a:gd name="connsiteX118" fmla="*/ 451475 w 487386"/>
                <a:gd name="connsiteY118" fmla="*/ 462272 h 2330989"/>
                <a:gd name="connsiteX119" fmla="*/ 384735 w 487386"/>
                <a:gd name="connsiteY119" fmla="*/ 462272 h 2330989"/>
                <a:gd name="connsiteX120" fmla="*/ 52999 w 487386"/>
                <a:gd name="connsiteY120" fmla="*/ 286589 h 2330989"/>
                <a:gd name="connsiteX121" fmla="*/ 52999 w 487386"/>
                <a:gd name="connsiteY121" fmla="*/ 364126 h 2330989"/>
                <a:gd name="connsiteX122" fmla="*/ 192368 w 487386"/>
                <a:gd name="connsiteY122" fmla="*/ 364126 h 2330989"/>
                <a:gd name="connsiteX123" fmla="*/ 192368 w 487386"/>
                <a:gd name="connsiteY123" fmla="*/ 286589 h 2330989"/>
                <a:gd name="connsiteX124" fmla="*/ 52999 w 487386"/>
                <a:gd name="connsiteY124" fmla="*/ 286589 h 2330989"/>
                <a:gd name="connsiteX125" fmla="*/ 295422 w 487386"/>
                <a:gd name="connsiteY125" fmla="*/ 285608 h 2330989"/>
                <a:gd name="connsiteX126" fmla="*/ 295422 w 487386"/>
                <a:gd name="connsiteY126" fmla="*/ 364126 h 2330989"/>
                <a:gd name="connsiteX127" fmla="*/ 434790 w 487386"/>
                <a:gd name="connsiteY127" fmla="*/ 364126 h 2330989"/>
                <a:gd name="connsiteX128" fmla="*/ 434790 w 487386"/>
                <a:gd name="connsiteY128" fmla="*/ 285608 h 2330989"/>
                <a:gd name="connsiteX129" fmla="*/ 295422 w 487386"/>
                <a:gd name="connsiteY129" fmla="*/ 285608 h 2330989"/>
                <a:gd name="connsiteX130" fmla="*/ 51036 w 487386"/>
                <a:gd name="connsiteY130" fmla="*/ 186479 h 2330989"/>
                <a:gd name="connsiteX131" fmla="*/ 51036 w 487386"/>
                <a:gd name="connsiteY131" fmla="*/ 259108 h 2330989"/>
                <a:gd name="connsiteX132" fmla="*/ 190405 w 487386"/>
                <a:gd name="connsiteY132" fmla="*/ 259108 h 2330989"/>
                <a:gd name="connsiteX133" fmla="*/ 190405 w 487386"/>
                <a:gd name="connsiteY133" fmla="*/ 186479 h 2330989"/>
                <a:gd name="connsiteX134" fmla="*/ 51036 w 487386"/>
                <a:gd name="connsiteY134" fmla="*/ 186479 h 2330989"/>
                <a:gd name="connsiteX135" fmla="*/ 294440 w 487386"/>
                <a:gd name="connsiteY135" fmla="*/ 185498 h 2330989"/>
                <a:gd name="connsiteX136" fmla="*/ 294440 w 487386"/>
                <a:gd name="connsiteY136" fmla="*/ 260090 h 2330989"/>
                <a:gd name="connsiteX137" fmla="*/ 432828 w 487386"/>
                <a:gd name="connsiteY137" fmla="*/ 260090 h 2330989"/>
                <a:gd name="connsiteX138" fmla="*/ 432828 w 487386"/>
                <a:gd name="connsiteY138" fmla="*/ 185498 h 2330989"/>
                <a:gd name="connsiteX139" fmla="*/ 294440 w 487386"/>
                <a:gd name="connsiteY139" fmla="*/ 185498 h 2330989"/>
                <a:gd name="connsiteX140" fmla="*/ 52999 w 487386"/>
                <a:gd name="connsiteY140" fmla="*/ 89314 h 2330989"/>
                <a:gd name="connsiteX141" fmla="*/ 52999 w 487386"/>
                <a:gd name="connsiteY141" fmla="*/ 158017 h 2330989"/>
                <a:gd name="connsiteX142" fmla="*/ 191387 w 487386"/>
                <a:gd name="connsiteY142" fmla="*/ 158017 h 2330989"/>
                <a:gd name="connsiteX143" fmla="*/ 191387 w 487386"/>
                <a:gd name="connsiteY143" fmla="*/ 89314 h 2330989"/>
                <a:gd name="connsiteX144" fmla="*/ 52999 w 487386"/>
                <a:gd name="connsiteY144" fmla="*/ 89314 h 2330989"/>
                <a:gd name="connsiteX145" fmla="*/ 296403 w 487386"/>
                <a:gd name="connsiteY145" fmla="*/ 87351 h 2330989"/>
                <a:gd name="connsiteX146" fmla="*/ 296403 w 487386"/>
                <a:gd name="connsiteY146" fmla="*/ 158998 h 2330989"/>
                <a:gd name="connsiteX147" fmla="*/ 432828 w 487386"/>
                <a:gd name="connsiteY147" fmla="*/ 158998 h 2330989"/>
                <a:gd name="connsiteX148" fmla="*/ 432828 w 487386"/>
                <a:gd name="connsiteY148" fmla="*/ 87351 h 2330989"/>
                <a:gd name="connsiteX149" fmla="*/ 296403 w 487386"/>
                <a:gd name="connsiteY149" fmla="*/ 87351 h 2330989"/>
                <a:gd name="connsiteX150" fmla="*/ 26499 w 487386"/>
                <a:gd name="connsiteY150" fmla="*/ 0 h 2330989"/>
                <a:gd name="connsiteX151" fmla="*/ 219849 w 487386"/>
                <a:gd name="connsiteY151" fmla="*/ 0 h 2330989"/>
                <a:gd name="connsiteX152" fmla="*/ 219849 w 487386"/>
                <a:gd name="connsiteY152" fmla="*/ 111888 h 2330989"/>
                <a:gd name="connsiteX153" fmla="*/ 219849 w 487386"/>
                <a:gd name="connsiteY153" fmla="*/ 337625 h 2330989"/>
                <a:gd name="connsiteX154" fmla="*/ 263033 w 487386"/>
                <a:gd name="connsiteY154" fmla="*/ 366088 h 2330989"/>
                <a:gd name="connsiteX155" fmla="*/ 263033 w 487386"/>
                <a:gd name="connsiteY155" fmla="*/ 2945 h 2330989"/>
                <a:gd name="connsiteX156" fmla="*/ 461290 w 487386"/>
                <a:gd name="connsiteY156" fmla="*/ 2945 h 2330989"/>
                <a:gd name="connsiteX157" fmla="*/ 463253 w 487386"/>
                <a:gd name="connsiteY157" fmla="*/ 330756 h 2330989"/>
                <a:gd name="connsiteX158" fmla="*/ 481901 w 487386"/>
                <a:gd name="connsiteY158" fmla="*/ 1297502 h 2330989"/>
                <a:gd name="connsiteX159" fmla="*/ 483863 w 487386"/>
                <a:gd name="connsiteY159" fmla="*/ 2269156 h 2330989"/>
                <a:gd name="connsiteX160" fmla="*/ 483863 w 487386"/>
                <a:gd name="connsiteY160" fmla="*/ 2330989 h 2330989"/>
                <a:gd name="connsiteX161" fmla="*/ 0 w 487386"/>
                <a:gd name="connsiteY161" fmla="*/ 2330989 h 2330989"/>
                <a:gd name="connsiteX162" fmla="*/ 0 w 487386"/>
                <a:gd name="connsiteY162" fmla="*/ 2284859 h 2330989"/>
                <a:gd name="connsiteX163" fmla="*/ 0 w 487386"/>
                <a:gd name="connsiteY163" fmla="*/ 421051 h 2330989"/>
                <a:gd name="connsiteX164" fmla="*/ 26499 w 487386"/>
                <a:gd name="connsiteY164" fmla="*/ 0 h 233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487386" h="2330989">
                  <a:moveTo>
                    <a:pt x="285608" y="1339706"/>
                  </a:moveTo>
                  <a:cubicBezTo>
                    <a:pt x="285608" y="1366205"/>
                    <a:pt x="285608" y="1388779"/>
                    <a:pt x="285608" y="1414297"/>
                  </a:cubicBezTo>
                  <a:cubicBezTo>
                    <a:pt x="312107" y="1414297"/>
                    <a:pt x="333699" y="1414297"/>
                    <a:pt x="356272" y="1414297"/>
                  </a:cubicBezTo>
                  <a:cubicBezTo>
                    <a:pt x="356272" y="1387797"/>
                    <a:pt x="356272" y="1364242"/>
                    <a:pt x="356272" y="1339706"/>
                  </a:cubicBezTo>
                  <a:cubicBezTo>
                    <a:pt x="331736" y="1339706"/>
                    <a:pt x="309163" y="1339706"/>
                    <a:pt x="285608" y="1339706"/>
                  </a:cubicBezTo>
                  <a:close/>
                  <a:moveTo>
                    <a:pt x="31407" y="1338724"/>
                  </a:moveTo>
                  <a:cubicBezTo>
                    <a:pt x="31407" y="1366205"/>
                    <a:pt x="31407" y="1389760"/>
                    <a:pt x="31407" y="1414297"/>
                  </a:cubicBezTo>
                  <a:cubicBezTo>
                    <a:pt x="108942" y="1414297"/>
                    <a:pt x="183534" y="1414297"/>
                    <a:pt x="258126" y="1414297"/>
                  </a:cubicBezTo>
                  <a:cubicBezTo>
                    <a:pt x="258126" y="1386816"/>
                    <a:pt x="258126" y="1363261"/>
                    <a:pt x="258126" y="1338724"/>
                  </a:cubicBezTo>
                  <a:cubicBezTo>
                    <a:pt x="180590" y="1338724"/>
                    <a:pt x="106980" y="1338724"/>
                    <a:pt x="31407" y="1338724"/>
                  </a:cubicBezTo>
                  <a:close/>
                  <a:moveTo>
                    <a:pt x="385716" y="1245485"/>
                  </a:moveTo>
                  <a:cubicBezTo>
                    <a:pt x="385716" y="1271984"/>
                    <a:pt x="385716" y="1295539"/>
                    <a:pt x="385716" y="1318113"/>
                  </a:cubicBezTo>
                  <a:cubicBezTo>
                    <a:pt x="410253" y="1318113"/>
                    <a:pt x="430864" y="1318113"/>
                    <a:pt x="453438" y="1318113"/>
                  </a:cubicBezTo>
                  <a:cubicBezTo>
                    <a:pt x="453438" y="1293576"/>
                    <a:pt x="453438" y="1271003"/>
                    <a:pt x="453438" y="1245485"/>
                  </a:cubicBezTo>
                  <a:cubicBezTo>
                    <a:pt x="427920" y="1245485"/>
                    <a:pt x="406328" y="1245485"/>
                    <a:pt x="385716" y="1245485"/>
                  </a:cubicBezTo>
                  <a:close/>
                  <a:moveTo>
                    <a:pt x="32388" y="1243522"/>
                  </a:moveTo>
                  <a:cubicBezTo>
                    <a:pt x="32388" y="1270021"/>
                    <a:pt x="32388" y="1292595"/>
                    <a:pt x="32388" y="1318113"/>
                  </a:cubicBezTo>
                  <a:cubicBezTo>
                    <a:pt x="55943" y="1318113"/>
                    <a:pt x="78518" y="1318113"/>
                    <a:pt x="102073" y="1318113"/>
                  </a:cubicBezTo>
                  <a:cubicBezTo>
                    <a:pt x="102073" y="1292595"/>
                    <a:pt x="102073" y="1269040"/>
                    <a:pt x="102073" y="1243522"/>
                  </a:cubicBezTo>
                  <a:cubicBezTo>
                    <a:pt x="77536" y="1243522"/>
                    <a:pt x="55943" y="1243522"/>
                    <a:pt x="32388" y="1243522"/>
                  </a:cubicBezTo>
                  <a:close/>
                  <a:moveTo>
                    <a:pt x="130535" y="1242540"/>
                  </a:moveTo>
                  <a:cubicBezTo>
                    <a:pt x="130535" y="1271003"/>
                    <a:pt x="130535" y="1294558"/>
                    <a:pt x="130535" y="1317131"/>
                  </a:cubicBezTo>
                  <a:cubicBezTo>
                    <a:pt x="208071" y="1317131"/>
                    <a:pt x="281681" y="1317131"/>
                    <a:pt x="356272" y="1317131"/>
                  </a:cubicBezTo>
                  <a:cubicBezTo>
                    <a:pt x="356272" y="1290632"/>
                    <a:pt x="356272" y="1267077"/>
                    <a:pt x="356272" y="1242540"/>
                  </a:cubicBezTo>
                  <a:cubicBezTo>
                    <a:pt x="278737" y="1242540"/>
                    <a:pt x="206108" y="1242540"/>
                    <a:pt x="130535" y="1242540"/>
                  </a:cubicBezTo>
                  <a:close/>
                  <a:moveTo>
                    <a:pt x="128572" y="1149301"/>
                  </a:moveTo>
                  <a:cubicBezTo>
                    <a:pt x="128572" y="1174819"/>
                    <a:pt x="128572" y="1197392"/>
                    <a:pt x="128572" y="1220947"/>
                  </a:cubicBezTo>
                  <a:cubicBezTo>
                    <a:pt x="153109" y="1220947"/>
                    <a:pt x="174701" y="1220947"/>
                    <a:pt x="199237" y="1220947"/>
                  </a:cubicBezTo>
                  <a:cubicBezTo>
                    <a:pt x="199237" y="1193466"/>
                    <a:pt x="199237" y="1171874"/>
                    <a:pt x="199237" y="1149301"/>
                  </a:cubicBezTo>
                  <a:cubicBezTo>
                    <a:pt x="173719" y="1149301"/>
                    <a:pt x="151146" y="1149301"/>
                    <a:pt x="128572" y="1149301"/>
                  </a:cubicBezTo>
                  <a:close/>
                  <a:moveTo>
                    <a:pt x="226720" y="1148319"/>
                  </a:moveTo>
                  <a:cubicBezTo>
                    <a:pt x="226720" y="1174819"/>
                    <a:pt x="226720" y="1196411"/>
                    <a:pt x="226720" y="1219966"/>
                  </a:cubicBezTo>
                  <a:cubicBezTo>
                    <a:pt x="303273" y="1219966"/>
                    <a:pt x="377866" y="1219966"/>
                    <a:pt x="453438" y="1219966"/>
                  </a:cubicBezTo>
                  <a:cubicBezTo>
                    <a:pt x="453438" y="1195429"/>
                    <a:pt x="453438" y="1172856"/>
                    <a:pt x="453438" y="1148319"/>
                  </a:cubicBezTo>
                  <a:cubicBezTo>
                    <a:pt x="373940" y="1148319"/>
                    <a:pt x="300329" y="1148319"/>
                    <a:pt x="226720" y="1148319"/>
                  </a:cubicBezTo>
                  <a:close/>
                  <a:moveTo>
                    <a:pt x="128572" y="1050172"/>
                  </a:moveTo>
                  <a:cubicBezTo>
                    <a:pt x="128572" y="1075690"/>
                    <a:pt x="128572" y="1098264"/>
                    <a:pt x="128572" y="1121820"/>
                  </a:cubicBezTo>
                  <a:cubicBezTo>
                    <a:pt x="206108" y="1121820"/>
                    <a:pt x="280700" y="1121820"/>
                    <a:pt x="357254" y="1121820"/>
                  </a:cubicBezTo>
                  <a:cubicBezTo>
                    <a:pt x="357254" y="1096301"/>
                    <a:pt x="357254" y="1074709"/>
                    <a:pt x="357254" y="1050172"/>
                  </a:cubicBezTo>
                  <a:cubicBezTo>
                    <a:pt x="279719" y="1050172"/>
                    <a:pt x="204145" y="1050172"/>
                    <a:pt x="128572" y="1050172"/>
                  </a:cubicBezTo>
                  <a:close/>
                  <a:moveTo>
                    <a:pt x="32388" y="1050172"/>
                  </a:moveTo>
                  <a:cubicBezTo>
                    <a:pt x="32388" y="1076672"/>
                    <a:pt x="32388" y="1100227"/>
                    <a:pt x="32388" y="1122800"/>
                  </a:cubicBezTo>
                  <a:cubicBezTo>
                    <a:pt x="57906" y="1122800"/>
                    <a:pt x="79498" y="1122800"/>
                    <a:pt x="103055" y="1122800"/>
                  </a:cubicBezTo>
                  <a:cubicBezTo>
                    <a:pt x="103055" y="1097282"/>
                    <a:pt x="103055" y="1074709"/>
                    <a:pt x="103055" y="1050172"/>
                  </a:cubicBezTo>
                  <a:cubicBezTo>
                    <a:pt x="76555" y="1050172"/>
                    <a:pt x="53981" y="1050172"/>
                    <a:pt x="32388" y="1050172"/>
                  </a:cubicBezTo>
                  <a:close/>
                  <a:moveTo>
                    <a:pt x="383754" y="953007"/>
                  </a:moveTo>
                  <a:cubicBezTo>
                    <a:pt x="383754" y="978525"/>
                    <a:pt x="383754" y="1001098"/>
                    <a:pt x="383754" y="1024654"/>
                  </a:cubicBezTo>
                  <a:cubicBezTo>
                    <a:pt x="408291" y="1024654"/>
                    <a:pt x="429883" y="1024654"/>
                    <a:pt x="452457" y="1024654"/>
                  </a:cubicBezTo>
                  <a:cubicBezTo>
                    <a:pt x="452457" y="998154"/>
                    <a:pt x="452457" y="974599"/>
                    <a:pt x="452457" y="953007"/>
                  </a:cubicBezTo>
                  <a:cubicBezTo>
                    <a:pt x="426939" y="953007"/>
                    <a:pt x="405346" y="953007"/>
                    <a:pt x="383754" y="953007"/>
                  </a:cubicBezTo>
                  <a:close/>
                  <a:moveTo>
                    <a:pt x="30425" y="953007"/>
                  </a:moveTo>
                  <a:cubicBezTo>
                    <a:pt x="30425" y="977543"/>
                    <a:pt x="30425" y="998154"/>
                    <a:pt x="30425" y="1023673"/>
                  </a:cubicBezTo>
                  <a:cubicBezTo>
                    <a:pt x="109924" y="1023673"/>
                    <a:pt x="185497" y="1023673"/>
                    <a:pt x="259108" y="1023673"/>
                  </a:cubicBezTo>
                  <a:cubicBezTo>
                    <a:pt x="259108" y="997172"/>
                    <a:pt x="259108" y="975580"/>
                    <a:pt x="259108" y="953007"/>
                  </a:cubicBezTo>
                  <a:cubicBezTo>
                    <a:pt x="181572" y="953007"/>
                    <a:pt x="105999" y="953007"/>
                    <a:pt x="30425" y="953007"/>
                  </a:cubicBezTo>
                  <a:close/>
                  <a:moveTo>
                    <a:pt x="286589" y="952025"/>
                  </a:moveTo>
                  <a:cubicBezTo>
                    <a:pt x="286589" y="977543"/>
                    <a:pt x="286589" y="1001098"/>
                    <a:pt x="286589" y="1023673"/>
                  </a:cubicBezTo>
                  <a:cubicBezTo>
                    <a:pt x="312107" y="1023673"/>
                    <a:pt x="333699" y="1023673"/>
                    <a:pt x="357254" y="1023673"/>
                  </a:cubicBezTo>
                  <a:cubicBezTo>
                    <a:pt x="357254" y="999135"/>
                    <a:pt x="357254" y="977543"/>
                    <a:pt x="357254" y="952025"/>
                  </a:cubicBezTo>
                  <a:cubicBezTo>
                    <a:pt x="330754" y="952025"/>
                    <a:pt x="309163" y="952025"/>
                    <a:pt x="286589" y="952025"/>
                  </a:cubicBezTo>
                  <a:close/>
                  <a:moveTo>
                    <a:pt x="382772" y="854860"/>
                  </a:moveTo>
                  <a:cubicBezTo>
                    <a:pt x="382772" y="879396"/>
                    <a:pt x="382772" y="901970"/>
                    <a:pt x="382772" y="927489"/>
                  </a:cubicBezTo>
                  <a:cubicBezTo>
                    <a:pt x="409272" y="927489"/>
                    <a:pt x="429883" y="927489"/>
                    <a:pt x="452457" y="927489"/>
                  </a:cubicBezTo>
                  <a:cubicBezTo>
                    <a:pt x="452457" y="901970"/>
                    <a:pt x="452457" y="878415"/>
                    <a:pt x="452457" y="854860"/>
                  </a:cubicBezTo>
                  <a:cubicBezTo>
                    <a:pt x="426939" y="854860"/>
                    <a:pt x="405346" y="854860"/>
                    <a:pt x="382772" y="854860"/>
                  </a:cubicBezTo>
                  <a:close/>
                  <a:moveTo>
                    <a:pt x="286589" y="853878"/>
                  </a:moveTo>
                  <a:cubicBezTo>
                    <a:pt x="286589" y="880378"/>
                    <a:pt x="286589" y="902951"/>
                    <a:pt x="286589" y="927489"/>
                  </a:cubicBezTo>
                  <a:cubicBezTo>
                    <a:pt x="311125" y="927489"/>
                    <a:pt x="331736" y="927489"/>
                    <a:pt x="355291" y="927489"/>
                  </a:cubicBezTo>
                  <a:cubicBezTo>
                    <a:pt x="355291" y="901970"/>
                    <a:pt x="355291" y="878415"/>
                    <a:pt x="355291" y="853878"/>
                  </a:cubicBezTo>
                  <a:cubicBezTo>
                    <a:pt x="330754" y="853878"/>
                    <a:pt x="308181" y="853878"/>
                    <a:pt x="286589" y="853878"/>
                  </a:cubicBezTo>
                  <a:close/>
                  <a:moveTo>
                    <a:pt x="384735" y="756713"/>
                  </a:moveTo>
                  <a:cubicBezTo>
                    <a:pt x="384735" y="783212"/>
                    <a:pt x="384735" y="806767"/>
                    <a:pt x="384735" y="829342"/>
                  </a:cubicBezTo>
                  <a:cubicBezTo>
                    <a:pt x="409272" y="829342"/>
                    <a:pt x="429883" y="829342"/>
                    <a:pt x="453438" y="829342"/>
                  </a:cubicBezTo>
                  <a:cubicBezTo>
                    <a:pt x="453438" y="804805"/>
                    <a:pt x="453438" y="783212"/>
                    <a:pt x="453438" y="756713"/>
                  </a:cubicBezTo>
                  <a:cubicBezTo>
                    <a:pt x="427920" y="756713"/>
                    <a:pt x="406328" y="756713"/>
                    <a:pt x="384735" y="756713"/>
                  </a:cubicBezTo>
                  <a:close/>
                  <a:moveTo>
                    <a:pt x="130535" y="756713"/>
                  </a:moveTo>
                  <a:cubicBezTo>
                    <a:pt x="130535" y="784194"/>
                    <a:pt x="130535" y="807749"/>
                    <a:pt x="130535" y="829342"/>
                  </a:cubicBezTo>
                  <a:cubicBezTo>
                    <a:pt x="208071" y="829342"/>
                    <a:pt x="282663" y="829342"/>
                    <a:pt x="357254" y="829342"/>
                  </a:cubicBezTo>
                  <a:cubicBezTo>
                    <a:pt x="357254" y="802842"/>
                    <a:pt x="357254" y="781249"/>
                    <a:pt x="357254" y="756713"/>
                  </a:cubicBezTo>
                  <a:cubicBezTo>
                    <a:pt x="277755" y="756713"/>
                    <a:pt x="203163" y="756713"/>
                    <a:pt x="130535" y="756713"/>
                  </a:cubicBezTo>
                  <a:close/>
                  <a:moveTo>
                    <a:pt x="32388" y="755731"/>
                  </a:moveTo>
                  <a:cubicBezTo>
                    <a:pt x="32388" y="781249"/>
                    <a:pt x="32388" y="804805"/>
                    <a:pt x="32388" y="830323"/>
                  </a:cubicBezTo>
                  <a:cubicBezTo>
                    <a:pt x="56925" y="830323"/>
                    <a:pt x="78518" y="830323"/>
                    <a:pt x="102073" y="830323"/>
                  </a:cubicBezTo>
                  <a:cubicBezTo>
                    <a:pt x="102073" y="803824"/>
                    <a:pt x="102073" y="781249"/>
                    <a:pt x="102073" y="755731"/>
                  </a:cubicBezTo>
                  <a:cubicBezTo>
                    <a:pt x="77536" y="755731"/>
                    <a:pt x="55943" y="755731"/>
                    <a:pt x="32388" y="755731"/>
                  </a:cubicBezTo>
                  <a:close/>
                  <a:moveTo>
                    <a:pt x="382772" y="658566"/>
                  </a:moveTo>
                  <a:cubicBezTo>
                    <a:pt x="382772" y="685065"/>
                    <a:pt x="382772" y="707640"/>
                    <a:pt x="382772" y="733158"/>
                  </a:cubicBezTo>
                  <a:cubicBezTo>
                    <a:pt x="408291" y="733158"/>
                    <a:pt x="429883" y="733158"/>
                    <a:pt x="452457" y="733158"/>
                  </a:cubicBezTo>
                  <a:cubicBezTo>
                    <a:pt x="452457" y="706658"/>
                    <a:pt x="452457" y="683102"/>
                    <a:pt x="452457" y="658566"/>
                  </a:cubicBezTo>
                  <a:cubicBezTo>
                    <a:pt x="427920" y="658566"/>
                    <a:pt x="405346" y="658566"/>
                    <a:pt x="382772" y="658566"/>
                  </a:cubicBezTo>
                  <a:close/>
                  <a:moveTo>
                    <a:pt x="31407" y="658566"/>
                  </a:moveTo>
                  <a:cubicBezTo>
                    <a:pt x="31407" y="684084"/>
                    <a:pt x="31407" y="707640"/>
                    <a:pt x="31407" y="735121"/>
                  </a:cubicBezTo>
                  <a:cubicBezTo>
                    <a:pt x="107962" y="735121"/>
                    <a:pt x="182553" y="735121"/>
                    <a:pt x="259108" y="735121"/>
                  </a:cubicBezTo>
                  <a:cubicBezTo>
                    <a:pt x="259108" y="706658"/>
                    <a:pt x="259108" y="684084"/>
                    <a:pt x="259108" y="658566"/>
                  </a:cubicBezTo>
                  <a:cubicBezTo>
                    <a:pt x="182553" y="658566"/>
                    <a:pt x="107962" y="658566"/>
                    <a:pt x="31407" y="658566"/>
                  </a:cubicBezTo>
                  <a:close/>
                  <a:moveTo>
                    <a:pt x="226720" y="561400"/>
                  </a:moveTo>
                  <a:cubicBezTo>
                    <a:pt x="226720" y="586918"/>
                    <a:pt x="226720" y="610474"/>
                    <a:pt x="226720" y="638937"/>
                  </a:cubicBezTo>
                  <a:cubicBezTo>
                    <a:pt x="304255" y="638937"/>
                    <a:pt x="376884" y="638937"/>
                    <a:pt x="451475" y="638937"/>
                  </a:cubicBezTo>
                  <a:cubicBezTo>
                    <a:pt x="451475" y="611456"/>
                    <a:pt x="451475" y="586918"/>
                    <a:pt x="451475" y="561400"/>
                  </a:cubicBezTo>
                  <a:cubicBezTo>
                    <a:pt x="374921" y="561400"/>
                    <a:pt x="302292" y="561400"/>
                    <a:pt x="226720" y="561400"/>
                  </a:cubicBezTo>
                  <a:close/>
                  <a:moveTo>
                    <a:pt x="128572" y="561400"/>
                  </a:moveTo>
                  <a:cubicBezTo>
                    <a:pt x="128572" y="587900"/>
                    <a:pt x="128572" y="611456"/>
                    <a:pt x="128572" y="636974"/>
                  </a:cubicBezTo>
                  <a:cubicBezTo>
                    <a:pt x="156053" y="636974"/>
                    <a:pt x="177645" y="636974"/>
                    <a:pt x="198257" y="636974"/>
                  </a:cubicBezTo>
                  <a:cubicBezTo>
                    <a:pt x="198257" y="609493"/>
                    <a:pt x="198257" y="585938"/>
                    <a:pt x="198257" y="561400"/>
                  </a:cubicBezTo>
                  <a:cubicBezTo>
                    <a:pt x="173719" y="561400"/>
                    <a:pt x="152128" y="561400"/>
                    <a:pt x="128572" y="561400"/>
                  </a:cubicBezTo>
                  <a:close/>
                  <a:moveTo>
                    <a:pt x="129554" y="464235"/>
                  </a:moveTo>
                  <a:cubicBezTo>
                    <a:pt x="129554" y="489754"/>
                    <a:pt x="129554" y="513309"/>
                    <a:pt x="129554" y="540790"/>
                  </a:cubicBezTo>
                  <a:cubicBezTo>
                    <a:pt x="208071" y="540790"/>
                    <a:pt x="282663" y="540790"/>
                    <a:pt x="356272" y="540790"/>
                  </a:cubicBezTo>
                  <a:cubicBezTo>
                    <a:pt x="356272" y="513309"/>
                    <a:pt x="356272" y="489754"/>
                    <a:pt x="356272" y="464235"/>
                  </a:cubicBezTo>
                  <a:cubicBezTo>
                    <a:pt x="279719" y="464235"/>
                    <a:pt x="205126" y="464235"/>
                    <a:pt x="129554" y="464235"/>
                  </a:cubicBezTo>
                  <a:close/>
                  <a:moveTo>
                    <a:pt x="34352" y="463253"/>
                  </a:moveTo>
                  <a:cubicBezTo>
                    <a:pt x="34352" y="488772"/>
                    <a:pt x="34352" y="514290"/>
                    <a:pt x="34352" y="539808"/>
                  </a:cubicBezTo>
                  <a:cubicBezTo>
                    <a:pt x="58888" y="539808"/>
                    <a:pt x="80480" y="539808"/>
                    <a:pt x="102073" y="539808"/>
                  </a:cubicBezTo>
                  <a:cubicBezTo>
                    <a:pt x="102073" y="512327"/>
                    <a:pt x="102073" y="488772"/>
                    <a:pt x="102073" y="463253"/>
                  </a:cubicBezTo>
                  <a:cubicBezTo>
                    <a:pt x="79498" y="463253"/>
                    <a:pt x="58888" y="463253"/>
                    <a:pt x="34352" y="463253"/>
                  </a:cubicBezTo>
                  <a:close/>
                  <a:moveTo>
                    <a:pt x="384735" y="462272"/>
                  </a:moveTo>
                  <a:cubicBezTo>
                    <a:pt x="384735" y="490734"/>
                    <a:pt x="384735" y="516253"/>
                    <a:pt x="384735" y="540790"/>
                  </a:cubicBezTo>
                  <a:cubicBezTo>
                    <a:pt x="409272" y="540790"/>
                    <a:pt x="430864" y="540790"/>
                    <a:pt x="451475" y="540790"/>
                  </a:cubicBezTo>
                  <a:cubicBezTo>
                    <a:pt x="451475" y="512327"/>
                    <a:pt x="451475" y="487791"/>
                    <a:pt x="451475" y="462272"/>
                  </a:cubicBezTo>
                  <a:cubicBezTo>
                    <a:pt x="427920" y="462272"/>
                    <a:pt x="408291" y="462272"/>
                    <a:pt x="384735" y="462272"/>
                  </a:cubicBezTo>
                  <a:close/>
                  <a:moveTo>
                    <a:pt x="52999" y="286589"/>
                  </a:moveTo>
                  <a:cubicBezTo>
                    <a:pt x="52999" y="316033"/>
                    <a:pt x="52999" y="340570"/>
                    <a:pt x="52999" y="364126"/>
                  </a:cubicBezTo>
                  <a:cubicBezTo>
                    <a:pt x="101091" y="364126"/>
                    <a:pt x="146238" y="364126"/>
                    <a:pt x="192368" y="364126"/>
                  </a:cubicBezTo>
                  <a:cubicBezTo>
                    <a:pt x="192368" y="337625"/>
                    <a:pt x="192368" y="314070"/>
                    <a:pt x="192368" y="286589"/>
                  </a:cubicBezTo>
                  <a:cubicBezTo>
                    <a:pt x="142313" y="286589"/>
                    <a:pt x="97165" y="286589"/>
                    <a:pt x="52999" y="286589"/>
                  </a:cubicBezTo>
                  <a:close/>
                  <a:moveTo>
                    <a:pt x="295422" y="285608"/>
                  </a:moveTo>
                  <a:cubicBezTo>
                    <a:pt x="295422" y="314070"/>
                    <a:pt x="295422" y="339588"/>
                    <a:pt x="295422" y="364126"/>
                  </a:cubicBezTo>
                  <a:cubicBezTo>
                    <a:pt x="343514" y="364126"/>
                    <a:pt x="388661" y="364126"/>
                    <a:pt x="434790" y="364126"/>
                  </a:cubicBezTo>
                  <a:cubicBezTo>
                    <a:pt x="434790" y="337625"/>
                    <a:pt x="434790" y="313089"/>
                    <a:pt x="434790" y="285608"/>
                  </a:cubicBezTo>
                  <a:cubicBezTo>
                    <a:pt x="384735" y="285608"/>
                    <a:pt x="340569" y="285608"/>
                    <a:pt x="295422" y="285608"/>
                  </a:cubicBezTo>
                  <a:close/>
                  <a:moveTo>
                    <a:pt x="51036" y="186479"/>
                  </a:moveTo>
                  <a:cubicBezTo>
                    <a:pt x="51036" y="211997"/>
                    <a:pt x="51036" y="232609"/>
                    <a:pt x="51036" y="259108"/>
                  </a:cubicBezTo>
                  <a:cubicBezTo>
                    <a:pt x="100110" y="259108"/>
                    <a:pt x="144275" y="259108"/>
                    <a:pt x="190405" y="259108"/>
                  </a:cubicBezTo>
                  <a:cubicBezTo>
                    <a:pt x="190405" y="232609"/>
                    <a:pt x="190405" y="209053"/>
                    <a:pt x="190405" y="186479"/>
                  </a:cubicBezTo>
                  <a:cubicBezTo>
                    <a:pt x="142313" y="186479"/>
                    <a:pt x="97165" y="186479"/>
                    <a:pt x="51036" y="186479"/>
                  </a:cubicBezTo>
                  <a:close/>
                  <a:moveTo>
                    <a:pt x="294440" y="185498"/>
                  </a:moveTo>
                  <a:cubicBezTo>
                    <a:pt x="294440" y="211016"/>
                    <a:pt x="294440" y="232609"/>
                    <a:pt x="294440" y="260090"/>
                  </a:cubicBezTo>
                  <a:cubicBezTo>
                    <a:pt x="343514" y="260090"/>
                    <a:pt x="387680" y="260090"/>
                    <a:pt x="432828" y="260090"/>
                  </a:cubicBezTo>
                  <a:cubicBezTo>
                    <a:pt x="432828" y="233590"/>
                    <a:pt x="432828" y="210034"/>
                    <a:pt x="432828" y="185498"/>
                  </a:cubicBezTo>
                  <a:cubicBezTo>
                    <a:pt x="385716" y="185498"/>
                    <a:pt x="340569" y="185498"/>
                    <a:pt x="294440" y="185498"/>
                  </a:cubicBezTo>
                  <a:close/>
                  <a:moveTo>
                    <a:pt x="52999" y="89314"/>
                  </a:moveTo>
                  <a:cubicBezTo>
                    <a:pt x="52999" y="114832"/>
                    <a:pt x="52999" y="136425"/>
                    <a:pt x="52999" y="158017"/>
                  </a:cubicBezTo>
                  <a:cubicBezTo>
                    <a:pt x="101091" y="158017"/>
                    <a:pt x="145257" y="158017"/>
                    <a:pt x="191387" y="158017"/>
                  </a:cubicBezTo>
                  <a:cubicBezTo>
                    <a:pt x="191387" y="134462"/>
                    <a:pt x="191387" y="113850"/>
                    <a:pt x="191387" y="89314"/>
                  </a:cubicBezTo>
                  <a:cubicBezTo>
                    <a:pt x="142313" y="89314"/>
                    <a:pt x="97165" y="89314"/>
                    <a:pt x="52999" y="89314"/>
                  </a:cubicBezTo>
                  <a:close/>
                  <a:moveTo>
                    <a:pt x="296403" y="87351"/>
                  </a:moveTo>
                  <a:cubicBezTo>
                    <a:pt x="296403" y="114832"/>
                    <a:pt x="296403" y="137406"/>
                    <a:pt x="296403" y="158998"/>
                  </a:cubicBezTo>
                  <a:cubicBezTo>
                    <a:pt x="344496" y="158998"/>
                    <a:pt x="388661" y="158998"/>
                    <a:pt x="432828" y="158998"/>
                  </a:cubicBezTo>
                  <a:cubicBezTo>
                    <a:pt x="432828" y="133480"/>
                    <a:pt x="432828" y="110907"/>
                    <a:pt x="432828" y="87351"/>
                  </a:cubicBezTo>
                  <a:cubicBezTo>
                    <a:pt x="386698" y="87351"/>
                    <a:pt x="342532" y="87351"/>
                    <a:pt x="296403" y="87351"/>
                  </a:cubicBezTo>
                  <a:close/>
                  <a:moveTo>
                    <a:pt x="26499" y="0"/>
                  </a:moveTo>
                  <a:cubicBezTo>
                    <a:pt x="91276" y="0"/>
                    <a:pt x="151146" y="0"/>
                    <a:pt x="219849" y="0"/>
                  </a:cubicBezTo>
                  <a:cubicBezTo>
                    <a:pt x="219849" y="38278"/>
                    <a:pt x="219849" y="74592"/>
                    <a:pt x="219849" y="111888"/>
                  </a:cubicBezTo>
                  <a:cubicBezTo>
                    <a:pt x="219849" y="187461"/>
                    <a:pt x="220831" y="262053"/>
                    <a:pt x="219849" y="337625"/>
                  </a:cubicBezTo>
                  <a:cubicBezTo>
                    <a:pt x="218867" y="368051"/>
                    <a:pt x="231626" y="375903"/>
                    <a:pt x="263033" y="366088"/>
                  </a:cubicBezTo>
                  <a:cubicBezTo>
                    <a:pt x="263033" y="247330"/>
                    <a:pt x="263033" y="126610"/>
                    <a:pt x="263033" y="2945"/>
                  </a:cubicBezTo>
                  <a:cubicBezTo>
                    <a:pt x="329773" y="2945"/>
                    <a:pt x="392587" y="2945"/>
                    <a:pt x="461290" y="2945"/>
                  </a:cubicBezTo>
                  <a:cubicBezTo>
                    <a:pt x="461290" y="112869"/>
                    <a:pt x="448530" y="223775"/>
                    <a:pt x="463253" y="330756"/>
                  </a:cubicBezTo>
                  <a:cubicBezTo>
                    <a:pt x="508400" y="652677"/>
                    <a:pt x="475030" y="975580"/>
                    <a:pt x="481901" y="1297502"/>
                  </a:cubicBezTo>
                  <a:cubicBezTo>
                    <a:pt x="488771" y="1621387"/>
                    <a:pt x="483863" y="1945271"/>
                    <a:pt x="483863" y="2269156"/>
                  </a:cubicBezTo>
                  <a:cubicBezTo>
                    <a:pt x="483863" y="2288785"/>
                    <a:pt x="483863" y="2308415"/>
                    <a:pt x="483863" y="2330989"/>
                  </a:cubicBezTo>
                  <a:cubicBezTo>
                    <a:pt x="322902" y="2330989"/>
                    <a:pt x="164887" y="2330989"/>
                    <a:pt x="0" y="2330989"/>
                  </a:cubicBezTo>
                  <a:cubicBezTo>
                    <a:pt x="0" y="2315285"/>
                    <a:pt x="0" y="2299582"/>
                    <a:pt x="0" y="2284859"/>
                  </a:cubicBezTo>
                  <a:cubicBezTo>
                    <a:pt x="0" y="1663590"/>
                    <a:pt x="0" y="1042320"/>
                    <a:pt x="0" y="421051"/>
                  </a:cubicBezTo>
                  <a:cubicBezTo>
                    <a:pt x="45148" y="282663"/>
                    <a:pt x="12759" y="142314"/>
                    <a:pt x="26499" y="0"/>
                  </a:cubicBezTo>
                  <a:close/>
                </a:path>
              </a:pathLst>
            </a:custGeom>
            <a:solidFill>
              <a:schemeClr val="accent2"/>
            </a:solidFill>
            <a:ln w="9525" cap="flat">
              <a:noFill/>
              <a:prstDash val="solid"/>
              <a:miter/>
            </a:ln>
          </p:spPr>
          <p:txBody>
            <a:bodyPr wrap="square" rtlCol="0" anchor="ctr">
              <a:noAutofit/>
            </a:bodyPr>
            <a:lstStyle/>
            <a:p>
              <a:endParaRPr lang="en-US" dirty="0"/>
            </a:p>
          </p:txBody>
        </p:sp>
        <p:sp>
          <p:nvSpPr>
            <p:cNvPr id="738" name="Freeform: Shape 176">
              <a:extLst>
                <a:ext uri="{FF2B5EF4-FFF2-40B4-BE49-F238E27FC236}">
                  <a16:creationId xmlns:a16="http://schemas.microsoft.com/office/drawing/2014/main" id="{346E5E6A-113C-4A8F-8850-0431BA324C81}"/>
                </a:ext>
              </a:extLst>
            </p:cNvPr>
            <p:cNvSpPr/>
            <p:nvPr/>
          </p:nvSpPr>
          <p:spPr>
            <a:xfrm>
              <a:off x="7034837" y="2159409"/>
              <a:ext cx="252773" cy="1597499"/>
            </a:xfrm>
            <a:custGeom>
              <a:avLst/>
              <a:gdLst>
                <a:gd name="connsiteX0" fmla="*/ 94664 w 252773"/>
                <a:gd name="connsiteY0" fmla="*/ 1169580 h 1597499"/>
                <a:gd name="connsiteX1" fmla="*/ 94664 w 252773"/>
                <a:gd name="connsiteY1" fmla="*/ 1232327 h 1597499"/>
                <a:gd name="connsiteX2" fmla="*/ 158109 w 252773"/>
                <a:gd name="connsiteY2" fmla="*/ 1232327 h 1597499"/>
                <a:gd name="connsiteX3" fmla="*/ 158109 w 252773"/>
                <a:gd name="connsiteY3" fmla="*/ 1169580 h 1597499"/>
                <a:gd name="connsiteX4" fmla="*/ 94664 w 252773"/>
                <a:gd name="connsiteY4" fmla="*/ 1169580 h 1597499"/>
                <a:gd name="connsiteX5" fmla="*/ 175733 w 252773"/>
                <a:gd name="connsiteY5" fmla="*/ 1168551 h 1597499"/>
                <a:gd name="connsiteX6" fmla="*/ 175733 w 252773"/>
                <a:gd name="connsiteY6" fmla="*/ 1231813 h 1597499"/>
                <a:gd name="connsiteX7" fmla="*/ 237667 w 252773"/>
                <a:gd name="connsiteY7" fmla="*/ 1231813 h 1597499"/>
                <a:gd name="connsiteX8" fmla="*/ 237667 w 252773"/>
                <a:gd name="connsiteY8" fmla="*/ 1168551 h 1597499"/>
                <a:gd name="connsiteX9" fmla="*/ 175733 w 252773"/>
                <a:gd name="connsiteY9" fmla="*/ 1168551 h 1597499"/>
                <a:gd name="connsiteX10" fmla="*/ 95168 w 252773"/>
                <a:gd name="connsiteY10" fmla="*/ 1090888 h 1597499"/>
                <a:gd name="connsiteX11" fmla="*/ 95168 w 252773"/>
                <a:gd name="connsiteY11" fmla="*/ 1153636 h 1597499"/>
                <a:gd name="connsiteX12" fmla="*/ 157605 w 252773"/>
                <a:gd name="connsiteY12" fmla="*/ 1153636 h 1597499"/>
                <a:gd name="connsiteX13" fmla="*/ 157605 w 252773"/>
                <a:gd name="connsiteY13" fmla="*/ 1090888 h 1597499"/>
                <a:gd name="connsiteX14" fmla="*/ 95168 w 252773"/>
                <a:gd name="connsiteY14" fmla="*/ 1090888 h 1597499"/>
                <a:gd name="connsiteX15" fmla="*/ 15106 w 252773"/>
                <a:gd name="connsiteY15" fmla="*/ 1090888 h 1597499"/>
                <a:gd name="connsiteX16" fmla="*/ 15106 w 252773"/>
                <a:gd name="connsiteY16" fmla="*/ 1153636 h 1597499"/>
                <a:gd name="connsiteX17" fmla="*/ 77544 w 252773"/>
                <a:gd name="connsiteY17" fmla="*/ 1153636 h 1597499"/>
                <a:gd name="connsiteX18" fmla="*/ 77544 w 252773"/>
                <a:gd name="connsiteY18" fmla="*/ 1090888 h 1597499"/>
                <a:gd name="connsiteX19" fmla="*/ 15106 w 252773"/>
                <a:gd name="connsiteY19" fmla="*/ 1090888 h 1597499"/>
                <a:gd name="connsiteX20" fmla="*/ 95671 w 252773"/>
                <a:gd name="connsiteY20" fmla="*/ 1009110 h 1597499"/>
                <a:gd name="connsiteX21" fmla="*/ 95671 w 252773"/>
                <a:gd name="connsiteY21" fmla="*/ 1072886 h 1597499"/>
                <a:gd name="connsiteX22" fmla="*/ 157605 w 252773"/>
                <a:gd name="connsiteY22" fmla="*/ 1072886 h 1597499"/>
                <a:gd name="connsiteX23" fmla="*/ 157605 w 252773"/>
                <a:gd name="connsiteY23" fmla="*/ 1009110 h 1597499"/>
                <a:gd name="connsiteX24" fmla="*/ 95671 w 252773"/>
                <a:gd name="connsiteY24" fmla="*/ 1009110 h 1597499"/>
                <a:gd name="connsiteX25" fmla="*/ 175733 w 252773"/>
                <a:gd name="connsiteY25" fmla="*/ 1008595 h 1597499"/>
                <a:gd name="connsiteX26" fmla="*/ 175733 w 252773"/>
                <a:gd name="connsiteY26" fmla="*/ 1072371 h 1597499"/>
                <a:gd name="connsiteX27" fmla="*/ 238674 w 252773"/>
                <a:gd name="connsiteY27" fmla="*/ 1072371 h 1597499"/>
                <a:gd name="connsiteX28" fmla="*/ 238674 w 252773"/>
                <a:gd name="connsiteY28" fmla="*/ 1008595 h 1597499"/>
                <a:gd name="connsiteX29" fmla="*/ 175733 w 252773"/>
                <a:gd name="connsiteY29" fmla="*/ 1008595 h 1597499"/>
                <a:gd name="connsiteX30" fmla="*/ 175733 w 252773"/>
                <a:gd name="connsiteY30" fmla="*/ 929389 h 1597499"/>
                <a:gd name="connsiteX31" fmla="*/ 175733 w 252773"/>
                <a:gd name="connsiteY31" fmla="*/ 992651 h 1597499"/>
                <a:gd name="connsiteX32" fmla="*/ 239178 w 252773"/>
                <a:gd name="connsiteY32" fmla="*/ 992651 h 1597499"/>
                <a:gd name="connsiteX33" fmla="*/ 239178 w 252773"/>
                <a:gd name="connsiteY33" fmla="*/ 929389 h 1597499"/>
                <a:gd name="connsiteX34" fmla="*/ 175733 w 252773"/>
                <a:gd name="connsiteY34" fmla="*/ 929389 h 1597499"/>
                <a:gd name="connsiteX35" fmla="*/ 95671 w 252773"/>
                <a:gd name="connsiteY35" fmla="*/ 928875 h 1597499"/>
                <a:gd name="connsiteX36" fmla="*/ 95671 w 252773"/>
                <a:gd name="connsiteY36" fmla="*/ 993680 h 1597499"/>
                <a:gd name="connsiteX37" fmla="*/ 157605 w 252773"/>
                <a:gd name="connsiteY37" fmla="*/ 993680 h 1597499"/>
                <a:gd name="connsiteX38" fmla="*/ 157605 w 252773"/>
                <a:gd name="connsiteY38" fmla="*/ 928875 h 1597499"/>
                <a:gd name="connsiteX39" fmla="*/ 95671 w 252773"/>
                <a:gd name="connsiteY39" fmla="*/ 928875 h 1597499"/>
                <a:gd name="connsiteX40" fmla="*/ 14602 w 252773"/>
                <a:gd name="connsiteY40" fmla="*/ 928875 h 1597499"/>
                <a:gd name="connsiteX41" fmla="*/ 14602 w 252773"/>
                <a:gd name="connsiteY41" fmla="*/ 992651 h 1597499"/>
                <a:gd name="connsiteX42" fmla="*/ 77544 w 252773"/>
                <a:gd name="connsiteY42" fmla="*/ 992651 h 1597499"/>
                <a:gd name="connsiteX43" fmla="*/ 77544 w 252773"/>
                <a:gd name="connsiteY43" fmla="*/ 928875 h 1597499"/>
                <a:gd name="connsiteX44" fmla="*/ 14602 w 252773"/>
                <a:gd name="connsiteY44" fmla="*/ 928875 h 1597499"/>
                <a:gd name="connsiteX45" fmla="*/ 175229 w 252773"/>
                <a:gd name="connsiteY45" fmla="*/ 849668 h 1597499"/>
                <a:gd name="connsiteX46" fmla="*/ 175229 w 252773"/>
                <a:gd name="connsiteY46" fmla="*/ 912930 h 1597499"/>
                <a:gd name="connsiteX47" fmla="*/ 238171 w 252773"/>
                <a:gd name="connsiteY47" fmla="*/ 912930 h 1597499"/>
                <a:gd name="connsiteX48" fmla="*/ 238171 w 252773"/>
                <a:gd name="connsiteY48" fmla="*/ 849668 h 1597499"/>
                <a:gd name="connsiteX49" fmla="*/ 175229 w 252773"/>
                <a:gd name="connsiteY49" fmla="*/ 849668 h 1597499"/>
                <a:gd name="connsiteX50" fmla="*/ 94664 w 252773"/>
                <a:gd name="connsiteY50" fmla="*/ 767890 h 1597499"/>
                <a:gd name="connsiteX51" fmla="*/ 94664 w 252773"/>
                <a:gd name="connsiteY51" fmla="*/ 831152 h 1597499"/>
                <a:gd name="connsiteX52" fmla="*/ 157605 w 252773"/>
                <a:gd name="connsiteY52" fmla="*/ 831152 h 1597499"/>
                <a:gd name="connsiteX53" fmla="*/ 157605 w 252773"/>
                <a:gd name="connsiteY53" fmla="*/ 767890 h 1597499"/>
                <a:gd name="connsiteX54" fmla="*/ 94664 w 252773"/>
                <a:gd name="connsiteY54" fmla="*/ 767890 h 1597499"/>
                <a:gd name="connsiteX55" fmla="*/ 15106 w 252773"/>
                <a:gd name="connsiteY55" fmla="*/ 767890 h 1597499"/>
                <a:gd name="connsiteX56" fmla="*/ 15106 w 252773"/>
                <a:gd name="connsiteY56" fmla="*/ 831152 h 1597499"/>
                <a:gd name="connsiteX57" fmla="*/ 77040 w 252773"/>
                <a:gd name="connsiteY57" fmla="*/ 831152 h 1597499"/>
                <a:gd name="connsiteX58" fmla="*/ 77040 w 252773"/>
                <a:gd name="connsiteY58" fmla="*/ 767890 h 1597499"/>
                <a:gd name="connsiteX59" fmla="*/ 15106 w 252773"/>
                <a:gd name="connsiteY59" fmla="*/ 767890 h 1597499"/>
                <a:gd name="connsiteX60" fmla="*/ 175229 w 252773"/>
                <a:gd name="connsiteY60" fmla="*/ 767376 h 1597499"/>
                <a:gd name="connsiteX61" fmla="*/ 175229 w 252773"/>
                <a:gd name="connsiteY61" fmla="*/ 831667 h 1597499"/>
                <a:gd name="connsiteX62" fmla="*/ 238171 w 252773"/>
                <a:gd name="connsiteY62" fmla="*/ 831667 h 1597499"/>
                <a:gd name="connsiteX63" fmla="*/ 238171 w 252773"/>
                <a:gd name="connsiteY63" fmla="*/ 767376 h 1597499"/>
                <a:gd name="connsiteX64" fmla="*/ 175229 w 252773"/>
                <a:gd name="connsiteY64" fmla="*/ 767376 h 1597499"/>
                <a:gd name="connsiteX65" fmla="*/ 175229 w 252773"/>
                <a:gd name="connsiteY65" fmla="*/ 689712 h 1597499"/>
                <a:gd name="connsiteX66" fmla="*/ 175229 w 252773"/>
                <a:gd name="connsiteY66" fmla="*/ 752975 h 1597499"/>
                <a:gd name="connsiteX67" fmla="*/ 238171 w 252773"/>
                <a:gd name="connsiteY67" fmla="*/ 752975 h 1597499"/>
                <a:gd name="connsiteX68" fmla="*/ 238171 w 252773"/>
                <a:gd name="connsiteY68" fmla="*/ 689712 h 1597499"/>
                <a:gd name="connsiteX69" fmla="*/ 175229 w 252773"/>
                <a:gd name="connsiteY69" fmla="*/ 689712 h 1597499"/>
                <a:gd name="connsiteX70" fmla="*/ 14602 w 252773"/>
                <a:gd name="connsiteY70" fmla="*/ 689198 h 1597499"/>
                <a:gd name="connsiteX71" fmla="*/ 14602 w 252773"/>
                <a:gd name="connsiteY71" fmla="*/ 752460 h 1597499"/>
                <a:gd name="connsiteX72" fmla="*/ 78048 w 252773"/>
                <a:gd name="connsiteY72" fmla="*/ 752460 h 1597499"/>
                <a:gd name="connsiteX73" fmla="*/ 78048 w 252773"/>
                <a:gd name="connsiteY73" fmla="*/ 689198 h 1597499"/>
                <a:gd name="connsiteX74" fmla="*/ 14602 w 252773"/>
                <a:gd name="connsiteY74" fmla="*/ 689198 h 1597499"/>
                <a:gd name="connsiteX75" fmla="*/ 14099 w 252773"/>
                <a:gd name="connsiteY75" fmla="*/ 608449 h 1597499"/>
                <a:gd name="connsiteX76" fmla="*/ 14099 w 252773"/>
                <a:gd name="connsiteY76" fmla="*/ 671711 h 1597499"/>
                <a:gd name="connsiteX77" fmla="*/ 78048 w 252773"/>
                <a:gd name="connsiteY77" fmla="*/ 671711 h 1597499"/>
                <a:gd name="connsiteX78" fmla="*/ 78048 w 252773"/>
                <a:gd name="connsiteY78" fmla="*/ 608449 h 1597499"/>
                <a:gd name="connsiteX79" fmla="*/ 14099 w 252773"/>
                <a:gd name="connsiteY79" fmla="*/ 608449 h 1597499"/>
                <a:gd name="connsiteX80" fmla="*/ 95168 w 252773"/>
                <a:gd name="connsiteY80" fmla="*/ 607935 h 1597499"/>
                <a:gd name="connsiteX81" fmla="*/ 95168 w 252773"/>
                <a:gd name="connsiteY81" fmla="*/ 672226 h 1597499"/>
                <a:gd name="connsiteX82" fmla="*/ 158109 w 252773"/>
                <a:gd name="connsiteY82" fmla="*/ 672226 h 1597499"/>
                <a:gd name="connsiteX83" fmla="*/ 158109 w 252773"/>
                <a:gd name="connsiteY83" fmla="*/ 607935 h 1597499"/>
                <a:gd name="connsiteX84" fmla="*/ 95168 w 252773"/>
                <a:gd name="connsiteY84" fmla="*/ 607935 h 1597499"/>
                <a:gd name="connsiteX85" fmla="*/ 175229 w 252773"/>
                <a:gd name="connsiteY85" fmla="*/ 528728 h 1597499"/>
                <a:gd name="connsiteX86" fmla="*/ 175229 w 252773"/>
                <a:gd name="connsiteY86" fmla="*/ 592505 h 1597499"/>
                <a:gd name="connsiteX87" fmla="*/ 239178 w 252773"/>
                <a:gd name="connsiteY87" fmla="*/ 592505 h 1597499"/>
                <a:gd name="connsiteX88" fmla="*/ 239178 w 252773"/>
                <a:gd name="connsiteY88" fmla="*/ 528728 h 1597499"/>
                <a:gd name="connsiteX89" fmla="*/ 175229 w 252773"/>
                <a:gd name="connsiteY89" fmla="*/ 528728 h 1597499"/>
                <a:gd name="connsiteX90" fmla="*/ 95168 w 252773"/>
                <a:gd name="connsiteY90" fmla="*/ 528214 h 1597499"/>
                <a:gd name="connsiteX91" fmla="*/ 95168 w 252773"/>
                <a:gd name="connsiteY91" fmla="*/ 593019 h 1597499"/>
                <a:gd name="connsiteX92" fmla="*/ 158613 w 252773"/>
                <a:gd name="connsiteY92" fmla="*/ 593019 h 1597499"/>
                <a:gd name="connsiteX93" fmla="*/ 158613 w 252773"/>
                <a:gd name="connsiteY93" fmla="*/ 528214 h 1597499"/>
                <a:gd name="connsiteX94" fmla="*/ 95168 w 252773"/>
                <a:gd name="connsiteY94" fmla="*/ 528214 h 1597499"/>
                <a:gd name="connsiteX95" fmla="*/ 15106 w 252773"/>
                <a:gd name="connsiteY95" fmla="*/ 528214 h 1597499"/>
                <a:gd name="connsiteX96" fmla="*/ 15106 w 252773"/>
                <a:gd name="connsiteY96" fmla="*/ 593019 h 1597499"/>
                <a:gd name="connsiteX97" fmla="*/ 78048 w 252773"/>
                <a:gd name="connsiteY97" fmla="*/ 593019 h 1597499"/>
                <a:gd name="connsiteX98" fmla="*/ 78048 w 252773"/>
                <a:gd name="connsiteY98" fmla="*/ 528214 h 1597499"/>
                <a:gd name="connsiteX99" fmla="*/ 15106 w 252773"/>
                <a:gd name="connsiteY99" fmla="*/ 528214 h 1597499"/>
                <a:gd name="connsiteX100" fmla="*/ 14602 w 252773"/>
                <a:gd name="connsiteY100" fmla="*/ 449007 h 1597499"/>
                <a:gd name="connsiteX101" fmla="*/ 14602 w 252773"/>
                <a:gd name="connsiteY101" fmla="*/ 512270 h 1597499"/>
                <a:gd name="connsiteX102" fmla="*/ 77544 w 252773"/>
                <a:gd name="connsiteY102" fmla="*/ 512270 h 1597499"/>
                <a:gd name="connsiteX103" fmla="*/ 77544 w 252773"/>
                <a:gd name="connsiteY103" fmla="*/ 449007 h 1597499"/>
                <a:gd name="connsiteX104" fmla="*/ 14602 w 252773"/>
                <a:gd name="connsiteY104" fmla="*/ 449007 h 1597499"/>
                <a:gd name="connsiteX105" fmla="*/ 94664 w 252773"/>
                <a:gd name="connsiteY105" fmla="*/ 447979 h 1597499"/>
                <a:gd name="connsiteX106" fmla="*/ 94664 w 252773"/>
                <a:gd name="connsiteY106" fmla="*/ 512270 h 1597499"/>
                <a:gd name="connsiteX107" fmla="*/ 158613 w 252773"/>
                <a:gd name="connsiteY107" fmla="*/ 512270 h 1597499"/>
                <a:gd name="connsiteX108" fmla="*/ 158613 w 252773"/>
                <a:gd name="connsiteY108" fmla="*/ 447979 h 1597499"/>
                <a:gd name="connsiteX109" fmla="*/ 94664 w 252773"/>
                <a:gd name="connsiteY109" fmla="*/ 447979 h 1597499"/>
                <a:gd name="connsiteX110" fmla="*/ 174726 w 252773"/>
                <a:gd name="connsiteY110" fmla="*/ 368258 h 1597499"/>
                <a:gd name="connsiteX111" fmla="*/ 174726 w 252773"/>
                <a:gd name="connsiteY111" fmla="*/ 431006 h 1597499"/>
                <a:gd name="connsiteX112" fmla="*/ 239178 w 252773"/>
                <a:gd name="connsiteY112" fmla="*/ 431006 h 1597499"/>
                <a:gd name="connsiteX113" fmla="*/ 239178 w 252773"/>
                <a:gd name="connsiteY113" fmla="*/ 368258 h 1597499"/>
                <a:gd name="connsiteX114" fmla="*/ 174726 w 252773"/>
                <a:gd name="connsiteY114" fmla="*/ 368258 h 1597499"/>
                <a:gd name="connsiteX115" fmla="*/ 95168 w 252773"/>
                <a:gd name="connsiteY115" fmla="*/ 367744 h 1597499"/>
                <a:gd name="connsiteX116" fmla="*/ 95168 w 252773"/>
                <a:gd name="connsiteY116" fmla="*/ 431520 h 1597499"/>
                <a:gd name="connsiteX117" fmla="*/ 158613 w 252773"/>
                <a:gd name="connsiteY117" fmla="*/ 431520 h 1597499"/>
                <a:gd name="connsiteX118" fmla="*/ 158613 w 252773"/>
                <a:gd name="connsiteY118" fmla="*/ 367744 h 1597499"/>
                <a:gd name="connsiteX119" fmla="*/ 95168 w 252773"/>
                <a:gd name="connsiteY119" fmla="*/ 367744 h 1597499"/>
                <a:gd name="connsiteX120" fmla="*/ 0 w 252773"/>
                <a:gd name="connsiteY120" fmla="*/ 350771 h 1597499"/>
                <a:gd name="connsiteX121" fmla="*/ 252270 w 252773"/>
                <a:gd name="connsiteY121" fmla="*/ 350771 h 1597499"/>
                <a:gd name="connsiteX122" fmla="*/ 252270 w 252773"/>
                <a:gd name="connsiteY122" fmla="*/ 1597499 h 1597499"/>
                <a:gd name="connsiteX123" fmla="*/ 0 w 252773"/>
                <a:gd name="connsiteY123" fmla="*/ 1597499 h 1597499"/>
                <a:gd name="connsiteX124" fmla="*/ 0 w 252773"/>
                <a:gd name="connsiteY124" fmla="*/ 350771 h 1597499"/>
                <a:gd name="connsiteX125" fmla="*/ 134947 w 252773"/>
                <a:gd name="connsiteY125" fmla="*/ 273107 h 1597499"/>
                <a:gd name="connsiteX126" fmla="*/ 134947 w 252773"/>
                <a:gd name="connsiteY126" fmla="*/ 321969 h 1597499"/>
                <a:gd name="connsiteX127" fmla="*/ 238674 w 252773"/>
                <a:gd name="connsiteY127" fmla="*/ 321969 h 1597499"/>
                <a:gd name="connsiteX128" fmla="*/ 238674 w 252773"/>
                <a:gd name="connsiteY128" fmla="*/ 273107 h 1597499"/>
                <a:gd name="connsiteX129" fmla="*/ 134947 w 252773"/>
                <a:gd name="connsiteY129" fmla="*/ 273107 h 1597499"/>
                <a:gd name="connsiteX130" fmla="*/ 14099 w 252773"/>
                <a:gd name="connsiteY130" fmla="*/ 271564 h 1597499"/>
                <a:gd name="connsiteX131" fmla="*/ 14099 w 252773"/>
                <a:gd name="connsiteY131" fmla="*/ 321969 h 1597499"/>
                <a:gd name="connsiteX132" fmla="*/ 117827 w 252773"/>
                <a:gd name="connsiteY132" fmla="*/ 321969 h 1597499"/>
                <a:gd name="connsiteX133" fmla="*/ 117827 w 252773"/>
                <a:gd name="connsiteY133" fmla="*/ 271564 h 1597499"/>
                <a:gd name="connsiteX134" fmla="*/ 66466 w 252773"/>
                <a:gd name="connsiteY134" fmla="*/ 271564 h 1597499"/>
                <a:gd name="connsiteX135" fmla="*/ 14099 w 252773"/>
                <a:gd name="connsiteY135" fmla="*/ 271564 h 1597499"/>
                <a:gd name="connsiteX136" fmla="*/ 49346 w 252773"/>
                <a:gd name="connsiteY136" fmla="*/ 209331 h 1597499"/>
                <a:gd name="connsiteX137" fmla="*/ 17120 w 252773"/>
                <a:gd name="connsiteY137" fmla="*/ 255106 h 1597499"/>
                <a:gd name="connsiteX138" fmla="*/ 237164 w 252773"/>
                <a:gd name="connsiteY138" fmla="*/ 255106 h 1597499"/>
                <a:gd name="connsiteX139" fmla="*/ 202923 w 252773"/>
                <a:gd name="connsiteY139" fmla="*/ 209331 h 1597499"/>
                <a:gd name="connsiteX140" fmla="*/ 49346 w 252773"/>
                <a:gd name="connsiteY140" fmla="*/ 209331 h 1597499"/>
                <a:gd name="connsiteX141" fmla="*/ 0 w 252773"/>
                <a:gd name="connsiteY141" fmla="*/ 190815 h 1597499"/>
                <a:gd name="connsiteX142" fmla="*/ 252773 w 252773"/>
                <a:gd name="connsiteY142" fmla="*/ 190815 h 1597499"/>
                <a:gd name="connsiteX143" fmla="*/ 252773 w 252773"/>
                <a:gd name="connsiteY143" fmla="*/ 340484 h 1597499"/>
                <a:gd name="connsiteX144" fmla="*/ 0 w 252773"/>
                <a:gd name="connsiteY144" fmla="*/ 340484 h 1597499"/>
                <a:gd name="connsiteX145" fmla="*/ 0 w 252773"/>
                <a:gd name="connsiteY145" fmla="*/ 190815 h 1597499"/>
                <a:gd name="connsiteX146" fmla="*/ 31723 w 252773"/>
                <a:gd name="connsiteY146" fmla="*/ 0 h 1597499"/>
                <a:gd name="connsiteX147" fmla="*/ 31723 w 252773"/>
                <a:gd name="connsiteY147" fmla="*/ 120867 h 1597499"/>
                <a:gd name="connsiteX148" fmla="*/ 95168 w 252773"/>
                <a:gd name="connsiteY148" fmla="*/ 120867 h 1597499"/>
                <a:gd name="connsiteX149" fmla="*/ 95168 w 252773"/>
                <a:gd name="connsiteY149" fmla="*/ 183100 h 1597499"/>
                <a:gd name="connsiteX150" fmla="*/ 11078 w 252773"/>
                <a:gd name="connsiteY150" fmla="*/ 183100 h 1597499"/>
                <a:gd name="connsiteX151" fmla="*/ 24170 w 252773"/>
                <a:gd name="connsiteY151" fmla="*/ 514 h 1597499"/>
                <a:gd name="connsiteX152" fmla="*/ 31723 w 252773"/>
                <a:gd name="connsiteY152" fmla="*/ 0 h 15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52773" h="1597499">
                  <a:moveTo>
                    <a:pt x="94664" y="1169580"/>
                  </a:moveTo>
                  <a:cubicBezTo>
                    <a:pt x="94664" y="1191696"/>
                    <a:pt x="94664" y="1211754"/>
                    <a:pt x="94664" y="1232327"/>
                  </a:cubicBezTo>
                  <a:cubicBezTo>
                    <a:pt x="115813" y="1232327"/>
                    <a:pt x="135450" y="1232327"/>
                    <a:pt x="158109" y="1232327"/>
                  </a:cubicBezTo>
                  <a:cubicBezTo>
                    <a:pt x="158109" y="1209697"/>
                    <a:pt x="158109" y="1189639"/>
                    <a:pt x="158109" y="1169580"/>
                  </a:cubicBezTo>
                  <a:cubicBezTo>
                    <a:pt x="136457" y="1169580"/>
                    <a:pt x="115813" y="1169580"/>
                    <a:pt x="94664" y="1169580"/>
                  </a:cubicBezTo>
                  <a:close/>
                  <a:moveTo>
                    <a:pt x="175733" y="1168551"/>
                  </a:moveTo>
                  <a:cubicBezTo>
                    <a:pt x="175733" y="1190153"/>
                    <a:pt x="175733" y="1210726"/>
                    <a:pt x="175733" y="1231813"/>
                  </a:cubicBezTo>
                  <a:cubicBezTo>
                    <a:pt x="197385" y="1231813"/>
                    <a:pt x="217022" y="1231813"/>
                    <a:pt x="237667" y="1231813"/>
                  </a:cubicBezTo>
                  <a:cubicBezTo>
                    <a:pt x="237667" y="1210212"/>
                    <a:pt x="237667" y="1189639"/>
                    <a:pt x="237667" y="1168551"/>
                  </a:cubicBezTo>
                  <a:cubicBezTo>
                    <a:pt x="216519" y="1168551"/>
                    <a:pt x="196881" y="1168551"/>
                    <a:pt x="175733" y="1168551"/>
                  </a:cubicBezTo>
                  <a:close/>
                  <a:moveTo>
                    <a:pt x="95168" y="1090888"/>
                  </a:moveTo>
                  <a:cubicBezTo>
                    <a:pt x="95168" y="1112490"/>
                    <a:pt x="95168" y="1132548"/>
                    <a:pt x="95168" y="1153636"/>
                  </a:cubicBezTo>
                  <a:cubicBezTo>
                    <a:pt x="116820" y="1153636"/>
                    <a:pt x="135954" y="1153636"/>
                    <a:pt x="157605" y="1153636"/>
                  </a:cubicBezTo>
                  <a:cubicBezTo>
                    <a:pt x="157605" y="1132548"/>
                    <a:pt x="157605" y="1113004"/>
                    <a:pt x="157605" y="1090888"/>
                  </a:cubicBezTo>
                  <a:cubicBezTo>
                    <a:pt x="135954" y="1090888"/>
                    <a:pt x="115309" y="1090888"/>
                    <a:pt x="95168" y="1090888"/>
                  </a:cubicBezTo>
                  <a:close/>
                  <a:moveTo>
                    <a:pt x="15106" y="1090888"/>
                  </a:moveTo>
                  <a:cubicBezTo>
                    <a:pt x="15106" y="1112490"/>
                    <a:pt x="15106" y="1132548"/>
                    <a:pt x="15106" y="1153636"/>
                  </a:cubicBezTo>
                  <a:cubicBezTo>
                    <a:pt x="36758" y="1153636"/>
                    <a:pt x="56396" y="1153636"/>
                    <a:pt x="77544" y="1153636"/>
                  </a:cubicBezTo>
                  <a:cubicBezTo>
                    <a:pt x="77544" y="1132548"/>
                    <a:pt x="77544" y="1112490"/>
                    <a:pt x="77544" y="1090888"/>
                  </a:cubicBezTo>
                  <a:cubicBezTo>
                    <a:pt x="55389" y="1090888"/>
                    <a:pt x="34744" y="1090888"/>
                    <a:pt x="15106" y="1090888"/>
                  </a:cubicBezTo>
                  <a:close/>
                  <a:moveTo>
                    <a:pt x="95671" y="1009110"/>
                  </a:moveTo>
                  <a:cubicBezTo>
                    <a:pt x="95671" y="1031225"/>
                    <a:pt x="95671" y="1051798"/>
                    <a:pt x="95671" y="1072886"/>
                  </a:cubicBezTo>
                  <a:cubicBezTo>
                    <a:pt x="116820" y="1072886"/>
                    <a:pt x="135954" y="1072886"/>
                    <a:pt x="157605" y="1072886"/>
                  </a:cubicBezTo>
                  <a:cubicBezTo>
                    <a:pt x="157605" y="1050256"/>
                    <a:pt x="157605" y="1029683"/>
                    <a:pt x="157605" y="1009110"/>
                  </a:cubicBezTo>
                  <a:cubicBezTo>
                    <a:pt x="135450" y="1009110"/>
                    <a:pt x="115813" y="1009110"/>
                    <a:pt x="95671" y="1009110"/>
                  </a:cubicBezTo>
                  <a:close/>
                  <a:moveTo>
                    <a:pt x="175733" y="1008595"/>
                  </a:moveTo>
                  <a:cubicBezTo>
                    <a:pt x="175733" y="1030197"/>
                    <a:pt x="175733" y="1050770"/>
                    <a:pt x="175733" y="1072371"/>
                  </a:cubicBezTo>
                  <a:cubicBezTo>
                    <a:pt x="197385" y="1072371"/>
                    <a:pt x="217022" y="1072371"/>
                    <a:pt x="238674" y="1072371"/>
                  </a:cubicBezTo>
                  <a:cubicBezTo>
                    <a:pt x="238674" y="1050770"/>
                    <a:pt x="238674" y="1029683"/>
                    <a:pt x="238674" y="1008595"/>
                  </a:cubicBezTo>
                  <a:cubicBezTo>
                    <a:pt x="216519" y="1008595"/>
                    <a:pt x="196881" y="1008595"/>
                    <a:pt x="175733" y="1008595"/>
                  </a:cubicBezTo>
                  <a:close/>
                  <a:moveTo>
                    <a:pt x="175733" y="929389"/>
                  </a:moveTo>
                  <a:cubicBezTo>
                    <a:pt x="175733" y="951505"/>
                    <a:pt x="175733" y="972078"/>
                    <a:pt x="175733" y="992651"/>
                  </a:cubicBezTo>
                  <a:cubicBezTo>
                    <a:pt x="197888" y="992651"/>
                    <a:pt x="218029" y="992651"/>
                    <a:pt x="239178" y="992651"/>
                  </a:cubicBezTo>
                  <a:cubicBezTo>
                    <a:pt x="239178" y="970535"/>
                    <a:pt x="239178" y="950990"/>
                    <a:pt x="239178" y="929389"/>
                  </a:cubicBezTo>
                  <a:cubicBezTo>
                    <a:pt x="218029" y="929389"/>
                    <a:pt x="196881" y="929389"/>
                    <a:pt x="175733" y="929389"/>
                  </a:cubicBezTo>
                  <a:close/>
                  <a:moveTo>
                    <a:pt x="95671" y="928875"/>
                  </a:moveTo>
                  <a:cubicBezTo>
                    <a:pt x="95671" y="951505"/>
                    <a:pt x="95671" y="972593"/>
                    <a:pt x="95671" y="993680"/>
                  </a:cubicBezTo>
                  <a:cubicBezTo>
                    <a:pt x="116820" y="993680"/>
                    <a:pt x="135954" y="993680"/>
                    <a:pt x="157605" y="993680"/>
                  </a:cubicBezTo>
                  <a:cubicBezTo>
                    <a:pt x="157605" y="970535"/>
                    <a:pt x="157605" y="949448"/>
                    <a:pt x="157605" y="928875"/>
                  </a:cubicBezTo>
                  <a:cubicBezTo>
                    <a:pt x="135450" y="928875"/>
                    <a:pt x="115309" y="928875"/>
                    <a:pt x="95671" y="928875"/>
                  </a:cubicBezTo>
                  <a:close/>
                  <a:moveTo>
                    <a:pt x="14602" y="928875"/>
                  </a:moveTo>
                  <a:cubicBezTo>
                    <a:pt x="14602" y="951505"/>
                    <a:pt x="14602" y="971563"/>
                    <a:pt x="14602" y="992651"/>
                  </a:cubicBezTo>
                  <a:cubicBezTo>
                    <a:pt x="36255" y="992651"/>
                    <a:pt x="56396" y="992651"/>
                    <a:pt x="77544" y="992651"/>
                  </a:cubicBezTo>
                  <a:cubicBezTo>
                    <a:pt x="77544" y="970021"/>
                    <a:pt x="77544" y="949448"/>
                    <a:pt x="77544" y="928875"/>
                  </a:cubicBezTo>
                  <a:cubicBezTo>
                    <a:pt x="55389" y="928875"/>
                    <a:pt x="35247" y="928875"/>
                    <a:pt x="14602" y="928875"/>
                  </a:cubicBezTo>
                  <a:close/>
                  <a:moveTo>
                    <a:pt x="175229" y="849668"/>
                  </a:moveTo>
                  <a:cubicBezTo>
                    <a:pt x="175229" y="871784"/>
                    <a:pt x="175229" y="891843"/>
                    <a:pt x="175229" y="912930"/>
                  </a:cubicBezTo>
                  <a:cubicBezTo>
                    <a:pt x="196881" y="912930"/>
                    <a:pt x="217022" y="912930"/>
                    <a:pt x="238171" y="912930"/>
                  </a:cubicBezTo>
                  <a:cubicBezTo>
                    <a:pt x="238171" y="891328"/>
                    <a:pt x="238171" y="870241"/>
                    <a:pt x="238171" y="849668"/>
                  </a:cubicBezTo>
                  <a:cubicBezTo>
                    <a:pt x="216015" y="849668"/>
                    <a:pt x="195874" y="849668"/>
                    <a:pt x="175229" y="849668"/>
                  </a:cubicBezTo>
                  <a:close/>
                  <a:moveTo>
                    <a:pt x="94664" y="767890"/>
                  </a:moveTo>
                  <a:cubicBezTo>
                    <a:pt x="94664" y="789492"/>
                    <a:pt x="94664" y="809551"/>
                    <a:pt x="94664" y="831152"/>
                  </a:cubicBezTo>
                  <a:cubicBezTo>
                    <a:pt x="116316" y="831152"/>
                    <a:pt x="136457" y="831152"/>
                    <a:pt x="157605" y="831152"/>
                  </a:cubicBezTo>
                  <a:cubicBezTo>
                    <a:pt x="157605" y="809036"/>
                    <a:pt x="157605" y="788463"/>
                    <a:pt x="157605" y="767890"/>
                  </a:cubicBezTo>
                  <a:cubicBezTo>
                    <a:pt x="135450" y="767890"/>
                    <a:pt x="115813" y="767890"/>
                    <a:pt x="94664" y="767890"/>
                  </a:cubicBezTo>
                  <a:close/>
                  <a:moveTo>
                    <a:pt x="15106" y="767890"/>
                  </a:moveTo>
                  <a:cubicBezTo>
                    <a:pt x="15106" y="790006"/>
                    <a:pt x="15106" y="810579"/>
                    <a:pt x="15106" y="831152"/>
                  </a:cubicBezTo>
                  <a:cubicBezTo>
                    <a:pt x="37262" y="831152"/>
                    <a:pt x="56899" y="831152"/>
                    <a:pt x="77040" y="831152"/>
                  </a:cubicBezTo>
                  <a:cubicBezTo>
                    <a:pt x="77040" y="809036"/>
                    <a:pt x="77040" y="788463"/>
                    <a:pt x="77040" y="767890"/>
                  </a:cubicBezTo>
                  <a:cubicBezTo>
                    <a:pt x="54885" y="767890"/>
                    <a:pt x="35247" y="767890"/>
                    <a:pt x="15106" y="767890"/>
                  </a:cubicBezTo>
                  <a:close/>
                  <a:moveTo>
                    <a:pt x="175229" y="767376"/>
                  </a:moveTo>
                  <a:cubicBezTo>
                    <a:pt x="175229" y="788978"/>
                    <a:pt x="175229" y="810065"/>
                    <a:pt x="175229" y="831667"/>
                  </a:cubicBezTo>
                  <a:cubicBezTo>
                    <a:pt x="196881" y="831667"/>
                    <a:pt x="217022" y="831667"/>
                    <a:pt x="238171" y="831667"/>
                  </a:cubicBezTo>
                  <a:cubicBezTo>
                    <a:pt x="238171" y="809551"/>
                    <a:pt x="238171" y="788978"/>
                    <a:pt x="238171" y="767376"/>
                  </a:cubicBezTo>
                  <a:cubicBezTo>
                    <a:pt x="216519" y="767376"/>
                    <a:pt x="196881" y="767376"/>
                    <a:pt x="175229" y="767376"/>
                  </a:cubicBezTo>
                  <a:close/>
                  <a:moveTo>
                    <a:pt x="175229" y="689712"/>
                  </a:moveTo>
                  <a:cubicBezTo>
                    <a:pt x="175229" y="711829"/>
                    <a:pt x="175229" y="731887"/>
                    <a:pt x="175229" y="752975"/>
                  </a:cubicBezTo>
                  <a:cubicBezTo>
                    <a:pt x="196378" y="752975"/>
                    <a:pt x="216519" y="752975"/>
                    <a:pt x="238171" y="752975"/>
                  </a:cubicBezTo>
                  <a:cubicBezTo>
                    <a:pt x="238171" y="730344"/>
                    <a:pt x="238171" y="709771"/>
                    <a:pt x="238171" y="689712"/>
                  </a:cubicBezTo>
                  <a:cubicBezTo>
                    <a:pt x="216015" y="689712"/>
                    <a:pt x="195371" y="689712"/>
                    <a:pt x="175229" y="689712"/>
                  </a:cubicBezTo>
                  <a:close/>
                  <a:moveTo>
                    <a:pt x="14602" y="689198"/>
                  </a:moveTo>
                  <a:cubicBezTo>
                    <a:pt x="14602" y="711314"/>
                    <a:pt x="14602" y="732402"/>
                    <a:pt x="14602" y="752460"/>
                  </a:cubicBezTo>
                  <a:cubicBezTo>
                    <a:pt x="36758" y="752460"/>
                    <a:pt x="56899" y="752460"/>
                    <a:pt x="78048" y="752460"/>
                  </a:cubicBezTo>
                  <a:cubicBezTo>
                    <a:pt x="78048" y="730344"/>
                    <a:pt x="78048" y="710285"/>
                    <a:pt x="78048" y="689198"/>
                  </a:cubicBezTo>
                  <a:cubicBezTo>
                    <a:pt x="56396" y="689198"/>
                    <a:pt x="35751" y="689198"/>
                    <a:pt x="14602" y="689198"/>
                  </a:cubicBezTo>
                  <a:close/>
                  <a:moveTo>
                    <a:pt x="14099" y="608449"/>
                  </a:moveTo>
                  <a:cubicBezTo>
                    <a:pt x="14099" y="630050"/>
                    <a:pt x="14099" y="650109"/>
                    <a:pt x="14099" y="671711"/>
                  </a:cubicBezTo>
                  <a:cubicBezTo>
                    <a:pt x="35751" y="671711"/>
                    <a:pt x="56396" y="671711"/>
                    <a:pt x="78048" y="671711"/>
                  </a:cubicBezTo>
                  <a:cubicBezTo>
                    <a:pt x="78048" y="650109"/>
                    <a:pt x="78048" y="630050"/>
                    <a:pt x="78048" y="608449"/>
                  </a:cubicBezTo>
                  <a:cubicBezTo>
                    <a:pt x="55389" y="608449"/>
                    <a:pt x="35247" y="608449"/>
                    <a:pt x="14099" y="608449"/>
                  </a:cubicBezTo>
                  <a:close/>
                  <a:moveTo>
                    <a:pt x="95168" y="607935"/>
                  </a:moveTo>
                  <a:cubicBezTo>
                    <a:pt x="95168" y="630565"/>
                    <a:pt x="95168" y="651138"/>
                    <a:pt x="95168" y="672226"/>
                  </a:cubicBezTo>
                  <a:cubicBezTo>
                    <a:pt x="116820" y="672226"/>
                    <a:pt x="136961" y="672226"/>
                    <a:pt x="158109" y="672226"/>
                  </a:cubicBezTo>
                  <a:cubicBezTo>
                    <a:pt x="158109" y="650109"/>
                    <a:pt x="158109" y="629536"/>
                    <a:pt x="158109" y="607935"/>
                  </a:cubicBezTo>
                  <a:cubicBezTo>
                    <a:pt x="136961" y="607935"/>
                    <a:pt x="116820" y="607935"/>
                    <a:pt x="95168" y="607935"/>
                  </a:cubicBezTo>
                  <a:close/>
                  <a:moveTo>
                    <a:pt x="175229" y="528728"/>
                  </a:moveTo>
                  <a:cubicBezTo>
                    <a:pt x="175229" y="550844"/>
                    <a:pt x="175229" y="571417"/>
                    <a:pt x="175229" y="592505"/>
                  </a:cubicBezTo>
                  <a:cubicBezTo>
                    <a:pt x="196378" y="592505"/>
                    <a:pt x="216519" y="592505"/>
                    <a:pt x="239178" y="592505"/>
                  </a:cubicBezTo>
                  <a:cubicBezTo>
                    <a:pt x="239178" y="570388"/>
                    <a:pt x="239178" y="550330"/>
                    <a:pt x="239178" y="528728"/>
                  </a:cubicBezTo>
                  <a:cubicBezTo>
                    <a:pt x="217526" y="528728"/>
                    <a:pt x="196378" y="528728"/>
                    <a:pt x="175229" y="528728"/>
                  </a:cubicBezTo>
                  <a:close/>
                  <a:moveTo>
                    <a:pt x="95168" y="528214"/>
                  </a:moveTo>
                  <a:cubicBezTo>
                    <a:pt x="95168" y="550844"/>
                    <a:pt x="95168" y="571417"/>
                    <a:pt x="95168" y="593019"/>
                  </a:cubicBezTo>
                  <a:cubicBezTo>
                    <a:pt x="116820" y="593019"/>
                    <a:pt x="136457" y="593019"/>
                    <a:pt x="158613" y="593019"/>
                  </a:cubicBezTo>
                  <a:cubicBezTo>
                    <a:pt x="158613" y="569874"/>
                    <a:pt x="158613" y="549815"/>
                    <a:pt x="158613" y="528214"/>
                  </a:cubicBezTo>
                  <a:cubicBezTo>
                    <a:pt x="136457" y="528214"/>
                    <a:pt x="115813" y="528214"/>
                    <a:pt x="95168" y="528214"/>
                  </a:cubicBezTo>
                  <a:close/>
                  <a:moveTo>
                    <a:pt x="15106" y="528214"/>
                  </a:moveTo>
                  <a:cubicBezTo>
                    <a:pt x="15106" y="551873"/>
                    <a:pt x="15106" y="572446"/>
                    <a:pt x="15106" y="593019"/>
                  </a:cubicBezTo>
                  <a:cubicBezTo>
                    <a:pt x="37262" y="593019"/>
                    <a:pt x="56899" y="593019"/>
                    <a:pt x="78048" y="593019"/>
                  </a:cubicBezTo>
                  <a:cubicBezTo>
                    <a:pt x="78048" y="570903"/>
                    <a:pt x="78048" y="550330"/>
                    <a:pt x="78048" y="528214"/>
                  </a:cubicBezTo>
                  <a:cubicBezTo>
                    <a:pt x="56396" y="528214"/>
                    <a:pt x="36255" y="528214"/>
                    <a:pt x="15106" y="528214"/>
                  </a:cubicBezTo>
                  <a:close/>
                  <a:moveTo>
                    <a:pt x="14602" y="449007"/>
                  </a:moveTo>
                  <a:cubicBezTo>
                    <a:pt x="14602" y="471124"/>
                    <a:pt x="14602" y="491182"/>
                    <a:pt x="14602" y="512270"/>
                  </a:cubicBezTo>
                  <a:cubicBezTo>
                    <a:pt x="35751" y="512270"/>
                    <a:pt x="55389" y="512270"/>
                    <a:pt x="77544" y="512270"/>
                  </a:cubicBezTo>
                  <a:cubicBezTo>
                    <a:pt x="77544" y="489125"/>
                    <a:pt x="77544" y="468552"/>
                    <a:pt x="77544" y="449007"/>
                  </a:cubicBezTo>
                  <a:cubicBezTo>
                    <a:pt x="54885" y="449007"/>
                    <a:pt x="34744" y="449007"/>
                    <a:pt x="14602" y="449007"/>
                  </a:cubicBezTo>
                  <a:close/>
                  <a:moveTo>
                    <a:pt x="94664" y="447979"/>
                  </a:moveTo>
                  <a:cubicBezTo>
                    <a:pt x="94664" y="469580"/>
                    <a:pt x="94664" y="490153"/>
                    <a:pt x="94664" y="512270"/>
                  </a:cubicBezTo>
                  <a:cubicBezTo>
                    <a:pt x="116316" y="512270"/>
                    <a:pt x="136457" y="512270"/>
                    <a:pt x="158613" y="512270"/>
                  </a:cubicBezTo>
                  <a:cubicBezTo>
                    <a:pt x="158613" y="489639"/>
                    <a:pt x="158613" y="469580"/>
                    <a:pt x="158613" y="447979"/>
                  </a:cubicBezTo>
                  <a:cubicBezTo>
                    <a:pt x="136961" y="447979"/>
                    <a:pt x="116316" y="447979"/>
                    <a:pt x="94664" y="447979"/>
                  </a:cubicBezTo>
                  <a:close/>
                  <a:moveTo>
                    <a:pt x="174726" y="368258"/>
                  </a:moveTo>
                  <a:cubicBezTo>
                    <a:pt x="174726" y="389346"/>
                    <a:pt x="174726" y="409404"/>
                    <a:pt x="174726" y="431006"/>
                  </a:cubicBezTo>
                  <a:cubicBezTo>
                    <a:pt x="196378" y="431006"/>
                    <a:pt x="217526" y="431006"/>
                    <a:pt x="239178" y="431006"/>
                  </a:cubicBezTo>
                  <a:cubicBezTo>
                    <a:pt x="239178" y="409919"/>
                    <a:pt x="239178" y="390374"/>
                    <a:pt x="239178" y="368258"/>
                  </a:cubicBezTo>
                  <a:cubicBezTo>
                    <a:pt x="217526" y="368258"/>
                    <a:pt x="196881" y="368258"/>
                    <a:pt x="174726" y="368258"/>
                  </a:cubicBezTo>
                  <a:close/>
                  <a:moveTo>
                    <a:pt x="95168" y="367744"/>
                  </a:moveTo>
                  <a:cubicBezTo>
                    <a:pt x="95168" y="389860"/>
                    <a:pt x="95168" y="410947"/>
                    <a:pt x="95168" y="431520"/>
                  </a:cubicBezTo>
                  <a:cubicBezTo>
                    <a:pt x="117323" y="431520"/>
                    <a:pt x="137968" y="431520"/>
                    <a:pt x="158613" y="431520"/>
                  </a:cubicBezTo>
                  <a:cubicBezTo>
                    <a:pt x="158613" y="409404"/>
                    <a:pt x="158613" y="389346"/>
                    <a:pt x="158613" y="367744"/>
                  </a:cubicBezTo>
                  <a:cubicBezTo>
                    <a:pt x="135954" y="367744"/>
                    <a:pt x="115813" y="367744"/>
                    <a:pt x="95168" y="367744"/>
                  </a:cubicBezTo>
                  <a:close/>
                  <a:moveTo>
                    <a:pt x="0" y="350771"/>
                  </a:moveTo>
                  <a:cubicBezTo>
                    <a:pt x="83083" y="350771"/>
                    <a:pt x="166669" y="350771"/>
                    <a:pt x="252270" y="350771"/>
                  </a:cubicBezTo>
                  <a:cubicBezTo>
                    <a:pt x="252270" y="765319"/>
                    <a:pt x="252270" y="1180380"/>
                    <a:pt x="252270" y="1597499"/>
                  </a:cubicBezTo>
                  <a:cubicBezTo>
                    <a:pt x="167173" y="1597499"/>
                    <a:pt x="84594" y="1597499"/>
                    <a:pt x="0" y="1597499"/>
                  </a:cubicBezTo>
                  <a:cubicBezTo>
                    <a:pt x="0" y="1181923"/>
                    <a:pt x="0" y="767376"/>
                    <a:pt x="0" y="350771"/>
                  </a:cubicBezTo>
                  <a:close/>
                  <a:moveTo>
                    <a:pt x="134947" y="273107"/>
                  </a:moveTo>
                  <a:cubicBezTo>
                    <a:pt x="134947" y="290080"/>
                    <a:pt x="134947" y="306024"/>
                    <a:pt x="134947" y="321969"/>
                  </a:cubicBezTo>
                  <a:cubicBezTo>
                    <a:pt x="170194" y="321969"/>
                    <a:pt x="203931" y="321969"/>
                    <a:pt x="238674" y="321969"/>
                  </a:cubicBezTo>
                  <a:cubicBezTo>
                    <a:pt x="238674" y="304482"/>
                    <a:pt x="238674" y="289566"/>
                    <a:pt x="238674" y="273107"/>
                  </a:cubicBezTo>
                  <a:cubicBezTo>
                    <a:pt x="202420" y="273107"/>
                    <a:pt x="169691" y="273107"/>
                    <a:pt x="134947" y="273107"/>
                  </a:cubicBezTo>
                  <a:close/>
                  <a:moveTo>
                    <a:pt x="14099" y="271564"/>
                  </a:moveTo>
                  <a:cubicBezTo>
                    <a:pt x="14099" y="290080"/>
                    <a:pt x="14099" y="304996"/>
                    <a:pt x="14099" y="321969"/>
                  </a:cubicBezTo>
                  <a:cubicBezTo>
                    <a:pt x="50353" y="321969"/>
                    <a:pt x="83587" y="321969"/>
                    <a:pt x="117827" y="321969"/>
                  </a:cubicBezTo>
                  <a:cubicBezTo>
                    <a:pt x="117827" y="304996"/>
                    <a:pt x="117827" y="289052"/>
                    <a:pt x="117827" y="271564"/>
                  </a:cubicBezTo>
                  <a:cubicBezTo>
                    <a:pt x="99700" y="271564"/>
                    <a:pt x="83083" y="271564"/>
                    <a:pt x="66466" y="271564"/>
                  </a:cubicBezTo>
                  <a:cubicBezTo>
                    <a:pt x="49346" y="271564"/>
                    <a:pt x="32226" y="271564"/>
                    <a:pt x="14099" y="271564"/>
                  </a:cubicBezTo>
                  <a:close/>
                  <a:moveTo>
                    <a:pt x="49346" y="209331"/>
                  </a:moveTo>
                  <a:cubicBezTo>
                    <a:pt x="11581" y="209331"/>
                    <a:pt x="6043" y="217045"/>
                    <a:pt x="17120" y="255106"/>
                  </a:cubicBezTo>
                  <a:cubicBezTo>
                    <a:pt x="90132" y="255106"/>
                    <a:pt x="163145" y="255106"/>
                    <a:pt x="237164" y="255106"/>
                  </a:cubicBezTo>
                  <a:cubicBezTo>
                    <a:pt x="243710" y="212417"/>
                    <a:pt x="241192" y="209331"/>
                    <a:pt x="202923" y="209331"/>
                  </a:cubicBezTo>
                  <a:cubicBezTo>
                    <a:pt x="151563" y="209331"/>
                    <a:pt x="100707" y="209331"/>
                    <a:pt x="49346" y="209331"/>
                  </a:cubicBezTo>
                  <a:close/>
                  <a:moveTo>
                    <a:pt x="0" y="190815"/>
                  </a:moveTo>
                  <a:cubicBezTo>
                    <a:pt x="84594" y="190815"/>
                    <a:pt x="167676" y="190815"/>
                    <a:pt x="252773" y="190815"/>
                  </a:cubicBezTo>
                  <a:cubicBezTo>
                    <a:pt x="252773" y="240704"/>
                    <a:pt x="252773" y="290080"/>
                    <a:pt x="252773" y="340484"/>
                  </a:cubicBezTo>
                  <a:cubicBezTo>
                    <a:pt x="168180" y="340484"/>
                    <a:pt x="84594" y="340484"/>
                    <a:pt x="0" y="340484"/>
                  </a:cubicBezTo>
                  <a:cubicBezTo>
                    <a:pt x="0" y="290594"/>
                    <a:pt x="0" y="241219"/>
                    <a:pt x="0" y="190815"/>
                  </a:cubicBezTo>
                  <a:close/>
                  <a:moveTo>
                    <a:pt x="31723" y="0"/>
                  </a:moveTo>
                  <a:cubicBezTo>
                    <a:pt x="31723" y="39603"/>
                    <a:pt x="31723" y="78691"/>
                    <a:pt x="31723" y="120867"/>
                  </a:cubicBezTo>
                  <a:cubicBezTo>
                    <a:pt x="55892" y="120867"/>
                    <a:pt x="74523" y="120867"/>
                    <a:pt x="95168" y="120867"/>
                  </a:cubicBezTo>
                  <a:cubicBezTo>
                    <a:pt x="95168" y="142468"/>
                    <a:pt x="95168" y="162013"/>
                    <a:pt x="95168" y="183100"/>
                  </a:cubicBezTo>
                  <a:cubicBezTo>
                    <a:pt x="66467" y="183100"/>
                    <a:pt x="40786" y="183100"/>
                    <a:pt x="11078" y="183100"/>
                  </a:cubicBezTo>
                  <a:cubicBezTo>
                    <a:pt x="15610" y="121381"/>
                    <a:pt x="20142" y="61205"/>
                    <a:pt x="24170" y="514"/>
                  </a:cubicBezTo>
                  <a:cubicBezTo>
                    <a:pt x="26688" y="514"/>
                    <a:pt x="29205" y="514"/>
                    <a:pt x="31723" y="0"/>
                  </a:cubicBezTo>
                  <a:close/>
                </a:path>
              </a:pathLst>
            </a:custGeom>
            <a:solidFill>
              <a:schemeClr val="accent2">
                <a:lumMod val="50000"/>
              </a:schemeClr>
            </a:solidFill>
            <a:ln w="9525" cap="flat">
              <a:noFill/>
              <a:prstDash val="solid"/>
              <a:miter/>
            </a:ln>
          </p:spPr>
          <p:txBody>
            <a:bodyPr wrap="square" rtlCol="0" anchor="ctr">
              <a:noAutofit/>
            </a:bodyPr>
            <a:lstStyle/>
            <a:p>
              <a:endParaRPr lang="en-US"/>
            </a:p>
          </p:txBody>
        </p:sp>
        <p:sp>
          <p:nvSpPr>
            <p:cNvPr id="739" name="Freeform: Shape 65">
              <a:extLst>
                <a:ext uri="{FF2B5EF4-FFF2-40B4-BE49-F238E27FC236}">
                  <a16:creationId xmlns:a16="http://schemas.microsoft.com/office/drawing/2014/main" id="{695D39F9-71EA-4F56-A66D-4C9E01707329}"/>
                </a:ext>
              </a:extLst>
            </p:cNvPr>
            <p:cNvSpPr/>
            <p:nvPr/>
          </p:nvSpPr>
          <p:spPr>
            <a:xfrm>
              <a:off x="7336235" y="2262006"/>
              <a:ext cx="427135" cy="1492845"/>
            </a:xfrm>
            <a:custGeom>
              <a:avLst/>
              <a:gdLst>
                <a:gd name="connsiteX0" fmla="*/ 342995 w 577665"/>
                <a:gd name="connsiteY0" fmla="*/ 1531565 h 1976576"/>
                <a:gd name="connsiteX1" fmla="*/ 342995 w 577665"/>
                <a:gd name="connsiteY1" fmla="*/ 1585857 h 1976576"/>
                <a:gd name="connsiteX2" fmla="*/ 451295 w 577665"/>
                <a:gd name="connsiteY2" fmla="*/ 1585857 h 1976576"/>
                <a:gd name="connsiteX3" fmla="*/ 451295 w 577665"/>
                <a:gd name="connsiteY3" fmla="*/ 1531565 h 1976576"/>
                <a:gd name="connsiteX4" fmla="*/ 126370 w 577665"/>
                <a:gd name="connsiteY4" fmla="*/ 1526871 h 1976576"/>
                <a:gd name="connsiteX5" fmla="*/ 126370 w 577665"/>
                <a:gd name="connsiteY5" fmla="*/ 1581163 h 1976576"/>
                <a:gd name="connsiteX6" fmla="*/ 234670 w 577665"/>
                <a:gd name="connsiteY6" fmla="*/ 1581163 h 1976576"/>
                <a:gd name="connsiteX7" fmla="*/ 234670 w 577665"/>
                <a:gd name="connsiteY7" fmla="*/ 1526871 h 1976576"/>
                <a:gd name="connsiteX8" fmla="*/ 342995 w 577665"/>
                <a:gd name="connsiteY8" fmla="*/ 1409581 h 1976576"/>
                <a:gd name="connsiteX9" fmla="*/ 342995 w 577665"/>
                <a:gd name="connsiteY9" fmla="*/ 1463873 h 1976576"/>
                <a:gd name="connsiteX10" fmla="*/ 451295 w 577665"/>
                <a:gd name="connsiteY10" fmla="*/ 1463873 h 1976576"/>
                <a:gd name="connsiteX11" fmla="*/ 451295 w 577665"/>
                <a:gd name="connsiteY11" fmla="*/ 1409581 h 1976576"/>
                <a:gd name="connsiteX12" fmla="*/ 126370 w 577665"/>
                <a:gd name="connsiteY12" fmla="*/ 1404887 h 1976576"/>
                <a:gd name="connsiteX13" fmla="*/ 126370 w 577665"/>
                <a:gd name="connsiteY13" fmla="*/ 1459180 h 1976576"/>
                <a:gd name="connsiteX14" fmla="*/ 234670 w 577665"/>
                <a:gd name="connsiteY14" fmla="*/ 1459180 h 1976576"/>
                <a:gd name="connsiteX15" fmla="*/ 234670 w 577665"/>
                <a:gd name="connsiteY15" fmla="*/ 1404887 h 1976576"/>
                <a:gd name="connsiteX16" fmla="*/ 342995 w 577665"/>
                <a:gd name="connsiteY16" fmla="*/ 1287599 h 1976576"/>
                <a:gd name="connsiteX17" fmla="*/ 342995 w 577665"/>
                <a:gd name="connsiteY17" fmla="*/ 1341892 h 1976576"/>
                <a:gd name="connsiteX18" fmla="*/ 451295 w 577665"/>
                <a:gd name="connsiteY18" fmla="*/ 1341892 h 1976576"/>
                <a:gd name="connsiteX19" fmla="*/ 451295 w 577665"/>
                <a:gd name="connsiteY19" fmla="*/ 1287599 h 1976576"/>
                <a:gd name="connsiteX20" fmla="*/ 126370 w 577665"/>
                <a:gd name="connsiteY20" fmla="*/ 1282905 h 1976576"/>
                <a:gd name="connsiteX21" fmla="*/ 126370 w 577665"/>
                <a:gd name="connsiteY21" fmla="*/ 1337198 h 1976576"/>
                <a:gd name="connsiteX22" fmla="*/ 234670 w 577665"/>
                <a:gd name="connsiteY22" fmla="*/ 1337198 h 1976576"/>
                <a:gd name="connsiteX23" fmla="*/ 234670 w 577665"/>
                <a:gd name="connsiteY23" fmla="*/ 1282905 h 1976576"/>
                <a:gd name="connsiteX24" fmla="*/ 342995 w 577665"/>
                <a:gd name="connsiteY24" fmla="*/ 1165617 h 1976576"/>
                <a:gd name="connsiteX25" fmla="*/ 342995 w 577665"/>
                <a:gd name="connsiteY25" fmla="*/ 1219910 h 1976576"/>
                <a:gd name="connsiteX26" fmla="*/ 451295 w 577665"/>
                <a:gd name="connsiteY26" fmla="*/ 1219910 h 1976576"/>
                <a:gd name="connsiteX27" fmla="*/ 451295 w 577665"/>
                <a:gd name="connsiteY27" fmla="*/ 1165617 h 1976576"/>
                <a:gd name="connsiteX28" fmla="*/ 126370 w 577665"/>
                <a:gd name="connsiteY28" fmla="*/ 1160924 h 1976576"/>
                <a:gd name="connsiteX29" fmla="*/ 126370 w 577665"/>
                <a:gd name="connsiteY29" fmla="*/ 1215216 h 1976576"/>
                <a:gd name="connsiteX30" fmla="*/ 234670 w 577665"/>
                <a:gd name="connsiteY30" fmla="*/ 1215216 h 1976576"/>
                <a:gd name="connsiteX31" fmla="*/ 234670 w 577665"/>
                <a:gd name="connsiteY31" fmla="*/ 1160924 h 1976576"/>
                <a:gd name="connsiteX32" fmla="*/ 342995 w 577665"/>
                <a:gd name="connsiteY32" fmla="*/ 1043636 h 1976576"/>
                <a:gd name="connsiteX33" fmla="*/ 342995 w 577665"/>
                <a:gd name="connsiteY33" fmla="*/ 1097928 h 1976576"/>
                <a:gd name="connsiteX34" fmla="*/ 451295 w 577665"/>
                <a:gd name="connsiteY34" fmla="*/ 1097928 h 1976576"/>
                <a:gd name="connsiteX35" fmla="*/ 451295 w 577665"/>
                <a:gd name="connsiteY35" fmla="*/ 1043636 h 1976576"/>
                <a:gd name="connsiteX36" fmla="*/ 126370 w 577665"/>
                <a:gd name="connsiteY36" fmla="*/ 1038942 h 1976576"/>
                <a:gd name="connsiteX37" fmla="*/ 126370 w 577665"/>
                <a:gd name="connsiteY37" fmla="*/ 1093234 h 1976576"/>
                <a:gd name="connsiteX38" fmla="*/ 234670 w 577665"/>
                <a:gd name="connsiteY38" fmla="*/ 1093234 h 1976576"/>
                <a:gd name="connsiteX39" fmla="*/ 234670 w 577665"/>
                <a:gd name="connsiteY39" fmla="*/ 1038942 h 1976576"/>
                <a:gd name="connsiteX40" fmla="*/ 342995 w 577665"/>
                <a:gd name="connsiteY40" fmla="*/ 921654 h 1976576"/>
                <a:gd name="connsiteX41" fmla="*/ 342995 w 577665"/>
                <a:gd name="connsiteY41" fmla="*/ 975946 h 1976576"/>
                <a:gd name="connsiteX42" fmla="*/ 451295 w 577665"/>
                <a:gd name="connsiteY42" fmla="*/ 975946 h 1976576"/>
                <a:gd name="connsiteX43" fmla="*/ 451295 w 577665"/>
                <a:gd name="connsiteY43" fmla="*/ 921654 h 1976576"/>
                <a:gd name="connsiteX44" fmla="*/ 126370 w 577665"/>
                <a:gd name="connsiteY44" fmla="*/ 916960 h 1976576"/>
                <a:gd name="connsiteX45" fmla="*/ 126370 w 577665"/>
                <a:gd name="connsiteY45" fmla="*/ 971252 h 1976576"/>
                <a:gd name="connsiteX46" fmla="*/ 234670 w 577665"/>
                <a:gd name="connsiteY46" fmla="*/ 971252 h 1976576"/>
                <a:gd name="connsiteX47" fmla="*/ 234670 w 577665"/>
                <a:gd name="connsiteY47" fmla="*/ 916960 h 1976576"/>
                <a:gd name="connsiteX48" fmla="*/ 342995 w 577665"/>
                <a:gd name="connsiteY48" fmla="*/ 799672 h 1976576"/>
                <a:gd name="connsiteX49" fmla="*/ 342995 w 577665"/>
                <a:gd name="connsiteY49" fmla="*/ 853964 h 1976576"/>
                <a:gd name="connsiteX50" fmla="*/ 451295 w 577665"/>
                <a:gd name="connsiteY50" fmla="*/ 853964 h 1976576"/>
                <a:gd name="connsiteX51" fmla="*/ 451295 w 577665"/>
                <a:gd name="connsiteY51" fmla="*/ 799672 h 1976576"/>
                <a:gd name="connsiteX52" fmla="*/ 126370 w 577665"/>
                <a:gd name="connsiteY52" fmla="*/ 794978 h 1976576"/>
                <a:gd name="connsiteX53" fmla="*/ 126370 w 577665"/>
                <a:gd name="connsiteY53" fmla="*/ 849270 h 1976576"/>
                <a:gd name="connsiteX54" fmla="*/ 234670 w 577665"/>
                <a:gd name="connsiteY54" fmla="*/ 849270 h 1976576"/>
                <a:gd name="connsiteX55" fmla="*/ 234670 w 577665"/>
                <a:gd name="connsiteY55" fmla="*/ 794978 h 1976576"/>
                <a:gd name="connsiteX56" fmla="*/ 342995 w 577665"/>
                <a:gd name="connsiteY56" fmla="*/ 677690 h 1976576"/>
                <a:gd name="connsiteX57" fmla="*/ 342995 w 577665"/>
                <a:gd name="connsiteY57" fmla="*/ 731982 h 1976576"/>
                <a:gd name="connsiteX58" fmla="*/ 451295 w 577665"/>
                <a:gd name="connsiteY58" fmla="*/ 731982 h 1976576"/>
                <a:gd name="connsiteX59" fmla="*/ 451295 w 577665"/>
                <a:gd name="connsiteY59" fmla="*/ 677690 h 1976576"/>
                <a:gd name="connsiteX60" fmla="*/ 126370 w 577665"/>
                <a:gd name="connsiteY60" fmla="*/ 672996 h 1976576"/>
                <a:gd name="connsiteX61" fmla="*/ 126370 w 577665"/>
                <a:gd name="connsiteY61" fmla="*/ 727289 h 1976576"/>
                <a:gd name="connsiteX62" fmla="*/ 234670 w 577665"/>
                <a:gd name="connsiteY62" fmla="*/ 727289 h 1976576"/>
                <a:gd name="connsiteX63" fmla="*/ 234670 w 577665"/>
                <a:gd name="connsiteY63" fmla="*/ 672996 h 1976576"/>
                <a:gd name="connsiteX64" fmla="*/ 342995 w 577665"/>
                <a:gd name="connsiteY64" fmla="*/ 555708 h 1976576"/>
                <a:gd name="connsiteX65" fmla="*/ 342995 w 577665"/>
                <a:gd name="connsiteY65" fmla="*/ 610000 h 1976576"/>
                <a:gd name="connsiteX66" fmla="*/ 451295 w 577665"/>
                <a:gd name="connsiteY66" fmla="*/ 610000 h 1976576"/>
                <a:gd name="connsiteX67" fmla="*/ 451295 w 577665"/>
                <a:gd name="connsiteY67" fmla="*/ 555708 h 1976576"/>
                <a:gd name="connsiteX68" fmla="*/ 126370 w 577665"/>
                <a:gd name="connsiteY68" fmla="*/ 551014 h 1976576"/>
                <a:gd name="connsiteX69" fmla="*/ 126370 w 577665"/>
                <a:gd name="connsiteY69" fmla="*/ 605307 h 1976576"/>
                <a:gd name="connsiteX70" fmla="*/ 234670 w 577665"/>
                <a:gd name="connsiteY70" fmla="*/ 605307 h 1976576"/>
                <a:gd name="connsiteX71" fmla="*/ 234670 w 577665"/>
                <a:gd name="connsiteY71" fmla="*/ 551014 h 1976576"/>
                <a:gd name="connsiteX72" fmla="*/ 342995 w 577665"/>
                <a:gd name="connsiteY72" fmla="*/ 433726 h 1976576"/>
                <a:gd name="connsiteX73" fmla="*/ 342995 w 577665"/>
                <a:gd name="connsiteY73" fmla="*/ 488019 h 1976576"/>
                <a:gd name="connsiteX74" fmla="*/ 451295 w 577665"/>
                <a:gd name="connsiteY74" fmla="*/ 488019 h 1976576"/>
                <a:gd name="connsiteX75" fmla="*/ 451295 w 577665"/>
                <a:gd name="connsiteY75" fmla="*/ 433726 h 1976576"/>
                <a:gd name="connsiteX76" fmla="*/ 126370 w 577665"/>
                <a:gd name="connsiteY76" fmla="*/ 429032 h 1976576"/>
                <a:gd name="connsiteX77" fmla="*/ 126370 w 577665"/>
                <a:gd name="connsiteY77" fmla="*/ 483325 h 1976576"/>
                <a:gd name="connsiteX78" fmla="*/ 234670 w 577665"/>
                <a:gd name="connsiteY78" fmla="*/ 483325 h 1976576"/>
                <a:gd name="connsiteX79" fmla="*/ 234670 w 577665"/>
                <a:gd name="connsiteY79" fmla="*/ 429032 h 1976576"/>
                <a:gd name="connsiteX80" fmla="*/ 249290 w 577665"/>
                <a:gd name="connsiteY80" fmla="*/ 0 h 1976576"/>
                <a:gd name="connsiteX81" fmla="*/ 328376 w 577665"/>
                <a:gd name="connsiteY81" fmla="*/ 0 h 1976576"/>
                <a:gd name="connsiteX82" fmla="*/ 328376 w 577665"/>
                <a:gd name="connsiteY82" fmla="*/ 178763 h 1976576"/>
                <a:gd name="connsiteX83" fmla="*/ 397145 w 577665"/>
                <a:gd name="connsiteY83" fmla="*/ 178763 h 1976576"/>
                <a:gd name="connsiteX84" fmla="*/ 397145 w 577665"/>
                <a:gd name="connsiteY84" fmla="*/ 299617 h 1976576"/>
                <a:gd name="connsiteX85" fmla="*/ 577665 w 577665"/>
                <a:gd name="connsiteY85" fmla="*/ 299617 h 1976576"/>
                <a:gd name="connsiteX86" fmla="*/ 577665 w 577665"/>
                <a:gd name="connsiteY86" fmla="*/ 1976576 h 1976576"/>
                <a:gd name="connsiteX87" fmla="*/ 379083 w 577665"/>
                <a:gd name="connsiteY87" fmla="*/ 1976576 h 1976576"/>
                <a:gd name="connsiteX88" fmla="*/ 379083 w 577665"/>
                <a:gd name="connsiteY88" fmla="*/ 1654427 h 1976576"/>
                <a:gd name="connsiteX89" fmla="*/ 198582 w 577665"/>
                <a:gd name="connsiteY89" fmla="*/ 1654427 h 1976576"/>
                <a:gd name="connsiteX90" fmla="*/ 198582 w 577665"/>
                <a:gd name="connsiteY90" fmla="*/ 1976576 h 1976576"/>
                <a:gd name="connsiteX91" fmla="*/ 0 w 577665"/>
                <a:gd name="connsiteY91" fmla="*/ 1976576 h 1976576"/>
                <a:gd name="connsiteX92" fmla="*/ 0 w 577665"/>
                <a:gd name="connsiteY92" fmla="*/ 299617 h 1976576"/>
                <a:gd name="connsiteX93" fmla="*/ 180520 w 577665"/>
                <a:gd name="connsiteY93" fmla="*/ 299617 h 1976576"/>
                <a:gd name="connsiteX94" fmla="*/ 180520 w 577665"/>
                <a:gd name="connsiteY94" fmla="*/ 178763 h 1976576"/>
                <a:gd name="connsiteX95" fmla="*/ 249290 w 577665"/>
                <a:gd name="connsiteY95" fmla="*/ 178763 h 197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77665" h="1976576">
                  <a:moveTo>
                    <a:pt x="342995" y="1531565"/>
                  </a:moveTo>
                  <a:lnTo>
                    <a:pt x="342995" y="1585857"/>
                  </a:lnTo>
                  <a:lnTo>
                    <a:pt x="451295" y="1585857"/>
                  </a:lnTo>
                  <a:lnTo>
                    <a:pt x="451295" y="1531565"/>
                  </a:lnTo>
                  <a:close/>
                  <a:moveTo>
                    <a:pt x="126370" y="1526871"/>
                  </a:moveTo>
                  <a:lnTo>
                    <a:pt x="126370" y="1581163"/>
                  </a:lnTo>
                  <a:lnTo>
                    <a:pt x="234670" y="1581163"/>
                  </a:lnTo>
                  <a:lnTo>
                    <a:pt x="234670" y="1526871"/>
                  </a:lnTo>
                  <a:close/>
                  <a:moveTo>
                    <a:pt x="342995" y="1409581"/>
                  </a:moveTo>
                  <a:lnTo>
                    <a:pt x="342995" y="1463873"/>
                  </a:lnTo>
                  <a:lnTo>
                    <a:pt x="451295" y="1463873"/>
                  </a:lnTo>
                  <a:lnTo>
                    <a:pt x="451295" y="1409581"/>
                  </a:lnTo>
                  <a:close/>
                  <a:moveTo>
                    <a:pt x="126370" y="1404887"/>
                  </a:moveTo>
                  <a:lnTo>
                    <a:pt x="126370" y="1459180"/>
                  </a:lnTo>
                  <a:lnTo>
                    <a:pt x="234670" y="1459180"/>
                  </a:lnTo>
                  <a:lnTo>
                    <a:pt x="234670" y="1404887"/>
                  </a:lnTo>
                  <a:close/>
                  <a:moveTo>
                    <a:pt x="342995" y="1287599"/>
                  </a:moveTo>
                  <a:lnTo>
                    <a:pt x="342995" y="1341892"/>
                  </a:lnTo>
                  <a:lnTo>
                    <a:pt x="451295" y="1341892"/>
                  </a:lnTo>
                  <a:lnTo>
                    <a:pt x="451295" y="1287599"/>
                  </a:lnTo>
                  <a:close/>
                  <a:moveTo>
                    <a:pt x="126370" y="1282905"/>
                  </a:moveTo>
                  <a:lnTo>
                    <a:pt x="126370" y="1337198"/>
                  </a:lnTo>
                  <a:lnTo>
                    <a:pt x="234670" y="1337198"/>
                  </a:lnTo>
                  <a:lnTo>
                    <a:pt x="234670" y="1282905"/>
                  </a:lnTo>
                  <a:close/>
                  <a:moveTo>
                    <a:pt x="342995" y="1165617"/>
                  </a:moveTo>
                  <a:lnTo>
                    <a:pt x="342995" y="1219910"/>
                  </a:lnTo>
                  <a:lnTo>
                    <a:pt x="451295" y="1219910"/>
                  </a:lnTo>
                  <a:lnTo>
                    <a:pt x="451295" y="1165617"/>
                  </a:lnTo>
                  <a:close/>
                  <a:moveTo>
                    <a:pt x="126370" y="1160924"/>
                  </a:moveTo>
                  <a:lnTo>
                    <a:pt x="126370" y="1215216"/>
                  </a:lnTo>
                  <a:lnTo>
                    <a:pt x="234670" y="1215216"/>
                  </a:lnTo>
                  <a:lnTo>
                    <a:pt x="234670" y="1160924"/>
                  </a:lnTo>
                  <a:close/>
                  <a:moveTo>
                    <a:pt x="342995" y="1043636"/>
                  </a:moveTo>
                  <a:lnTo>
                    <a:pt x="342995" y="1097928"/>
                  </a:lnTo>
                  <a:lnTo>
                    <a:pt x="451295" y="1097928"/>
                  </a:lnTo>
                  <a:lnTo>
                    <a:pt x="451295" y="1043636"/>
                  </a:lnTo>
                  <a:close/>
                  <a:moveTo>
                    <a:pt x="126370" y="1038942"/>
                  </a:moveTo>
                  <a:lnTo>
                    <a:pt x="126370" y="1093234"/>
                  </a:lnTo>
                  <a:lnTo>
                    <a:pt x="234670" y="1093234"/>
                  </a:lnTo>
                  <a:lnTo>
                    <a:pt x="234670" y="1038942"/>
                  </a:lnTo>
                  <a:close/>
                  <a:moveTo>
                    <a:pt x="342995" y="921654"/>
                  </a:moveTo>
                  <a:lnTo>
                    <a:pt x="342995" y="975946"/>
                  </a:lnTo>
                  <a:lnTo>
                    <a:pt x="451295" y="975946"/>
                  </a:lnTo>
                  <a:lnTo>
                    <a:pt x="451295" y="921654"/>
                  </a:lnTo>
                  <a:close/>
                  <a:moveTo>
                    <a:pt x="126370" y="916960"/>
                  </a:moveTo>
                  <a:lnTo>
                    <a:pt x="126370" y="971252"/>
                  </a:lnTo>
                  <a:lnTo>
                    <a:pt x="234670" y="971252"/>
                  </a:lnTo>
                  <a:lnTo>
                    <a:pt x="234670" y="916960"/>
                  </a:lnTo>
                  <a:close/>
                  <a:moveTo>
                    <a:pt x="342995" y="799672"/>
                  </a:moveTo>
                  <a:lnTo>
                    <a:pt x="342995" y="853964"/>
                  </a:lnTo>
                  <a:lnTo>
                    <a:pt x="451295" y="853964"/>
                  </a:lnTo>
                  <a:lnTo>
                    <a:pt x="451295" y="799672"/>
                  </a:lnTo>
                  <a:close/>
                  <a:moveTo>
                    <a:pt x="126370" y="794978"/>
                  </a:moveTo>
                  <a:lnTo>
                    <a:pt x="126370" y="849270"/>
                  </a:lnTo>
                  <a:lnTo>
                    <a:pt x="234670" y="849270"/>
                  </a:lnTo>
                  <a:lnTo>
                    <a:pt x="234670" y="794978"/>
                  </a:lnTo>
                  <a:close/>
                  <a:moveTo>
                    <a:pt x="342995" y="677690"/>
                  </a:moveTo>
                  <a:lnTo>
                    <a:pt x="342995" y="731982"/>
                  </a:lnTo>
                  <a:lnTo>
                    <a:pt x="451295" y="731982"/>
                  </a:lnTo>
                  <a:lnTo>
                    <a:pt x="451295" y="677690"/>
                  </a:lnTo>
                  <a:close/>
                  <a:moveTo>
                    <a:pt x="126370" y="672996"/>
                  </a:moveTo>
                  <a:lnTo>
                    <a:pt x="126370" y="727289"/>
                  </a:lnTo>
                  <a:lnTo>
                    <a:pt x="234670" y="727289"/>
                  </a:lnTo>
                  <a:lnTo>
                    <a:pt x="234670" y="672996"/>
                  </a:lnTo>
                  <a:close/>
                  <a:moveTo>
                    <a:pt x="342995" y="555708"/>
                  </a:moveTo>
                  <a:lnTo>
                    <a:pt x="342995" y="610000"/>
                  </a:lnTo>
                  <a:lnTo>
                    <a:pt x="451295" y="610000"/>
                  </a:lnTo>
                  <a:lnTo>
                    <a:pt x="451295" y="555708"/>
                  </a:lnTo>
                  <a:close/>
                  <a:moveTo>
                    <a:pt x="126370" y="551014"/>
                  </a:moveTo>
                  <a:lnTo>
                    <a:pt x="126370" y="605307"/>
                  </a:lnTo>
                  <a:lnTo>
                    <a:pt x="234670" y="605307"/>
                  </a:lnTo>
                  <a:lnTo>
                    <a:pt x="234670" y="551014"/>
                  </a:lnTo>
                  <a:close/>
                  <a:moveTo>
                    <a:pt x="342995" y="433726"/>
                  </a:moveTo>
                  <a:lnTo>
                    <a:pt x="342995" y="488019"/>
                  </a:lnTo>
                  <a:lnTo>
                    <a:pt x="451295" y="488019"/>
                  </a:lnTo>
                  <a:lnTo>
                    <a:pt x="451295" y="433726"/>
                  </a:lnTo>
                  <a:close/>
                  <a:moveTo>
                    <a:pt x="126370" y="429032"/>
                  </a:moveTo>
                  <a:lnTo>
                    <a:pt x="126370" y="483325"/>
                  </a:lnTo>
                  <a:lnTo>
                    <a:pt x="234670" y="483325"/>
                  </a:lnTo>
                  <a:lnTo>
                    <a:pt x="234670" y="429032"/>
                  </a:lnTo>
                  <a:close/>
                  <a:moveTo>
                    <a:pt x="249290" y="0"/>
                  </a:moveTo>
                  <a:lnTo>
                    <a:pt x="328376" y="0"/>
                  </a:lnTo>
                  <a:lnTo>
                    <a:pt x="328376" y="178763"/>
                  </a:lnTo>
                  <a:lnTo>
                    <a:pt x="397145" y="178763"/>
                  </a:lnTo>
                  <a:lnTo>
                    <a:pt x="397145" y="299617"/>
                  </a:lnTo>
                  <a:lnTo>
                    <a:pt x="577665" y="299617"/>
                  </a:lnTo>
                  <a:lnTo>
                    <a:pt x="577665" y="1976576"/>
                  </a:lnTo>
                  <a:lnTo>
                    <a:pt x="379083" y="1976576"/>
                  </a:lnTo>
                  <a:lnTo>
                    <a:pt x="379083" y="1654427"/>
                  </a:lnTo>
                  <a:lnTo>
                    <a:pt x="198582" y="1654427"/>
                  </a:lnTo>
                  <a:lnTo>
                    <a:pt x="198582" y="1976576"/>
                  </a:lnTo>
                  <a:lnTo>
                    <a:pt x="0" y="1976576"/>
                  </a:lnTo>
                  <a:lnTo>
                    <a:pt x="0" y="299617"/>
                  </a:lnTo>
                  <a:lnTo>
                    <a:pt x="180520" y="299617"/>
                  </a:lnTo>
                  <a:lnTo>
                    <a:pt x="180520" y="178763"/>
                  </a:lnTo>
                  <a:lnTo>
                    <a:pt x="249290" y="17876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740" name="Freeform: Shape 100">
              <a:extLst>
                <a:ext uri="{FF2B5EF4-FFF2-40B4-BE49-F238E27FC236}">
                  <a16:creationId xmlns:a16="http://schemas.microsoft.com/office/drawing/2014/main" id="{6424A004-6C84-414C-9A2E-E88E63CD4C18}"/>
                </a:ext>
              </a:extLst>
            </p:cNvPr>
            <p:cNvSpPr/>
            <p:nvPr/>
          </p:nvSpPr>
          <p:spPr>
            <a:xfrm>
              <a:off x="7813002" y="2415640"/>
              <a:ext cx="623978" cy="1339211"/>
            </a:xfrm>
            <a:custGeom>
              <a:avLst/>
              <a:gdLst>
                <a:gd name="connsiteX0" fmla="*/ 220666 w 637355"/>
                <a:gd name="connsiteY0" fmla="*/ 807253 h 1339211"/>
                <a:gd name="connsiteX1" fmla="*/ 220666 w 637355"/>
                <a:gd name="connsiteY1" fmla="*/ 920972 h 1339211"/>
                <a:gd name="connsiteX2" fmla="*/ 334385 w 637355"/>
                <a:gd name="connsiteY2" fmla="*/ 920972 h 1339211"/>
                <a:gd name="connsiteX3" fmla="*/ 334385 w 637355"/>
                <a:gd name="connsiteY3" fmla="*/ 807253 h 1339211"/>
                <a:gd name="connsiteX4" fmla="*/ 79542 w 637355"/>
                <a:gd name="connsiteY4" fmla="*/ 807253 h 1339211"/>
                <a:gd name="connsiteX5" fmla="*/ 79542 w 637355"/>
                <a:gd name="connsiteY5" fmla="*/ 920972 h 1339211"/>
                <a:gd name="connsiteX6" fmla="*/ 193261 w 637355"/>
                <a:gd name="connsiteY6" fmla="*/ 920972 h 1339211"/>
                <a:gd name="connsiteX7" fmla="*/ 193261 w 637355"/>
                <a:gd name="connsiteY7" fmla="*/ 807253 h 1339211"/>
                <a:gd name="connsiteX8" fmla="*/ 220666 w 637355"/>
                <a:gd name="connsiteY8" fmla="*/ 661702 h 1339211"/>
                <a:gd name="connsiteX9" fmla="*/ 220666 w 637355"/>
                <a:gd name="connsiteY9" fmla="*/ 775421 h 1339211"/>
                <a:gd name="connsiteX10" fmla="*/ 334385 w 637355"/>
                <a:gd name="connsiteY10" fmla="*/ 775421 h 1339211"/>
                <a:gd name="connsiteX11" fmla="*/ 334385 w 637355"/>
                <a:gd name="connsiteY11" fmla="*/ 661702 h 1339211"/>
                <a:gd name="connsiteX12" fmla="*/ 79542 w 637355"/>
                <a:gd name="connsiteY12" fmla="*/ 661702 h 1339211"/>
                <a:gd name="connsiteX13" fmla="*/ 79542 w 637355"/>
                <a:gd name="connsiteY13" fmla="*/ 775421 h 1339211"/>
                <a:gd name="connsiteX14" fmla="*/ 193261 w 637355"/>
                <a:gd name="connsiteY14" fmla="*/ 775421 h 1339211"/>
                <a:gd name="connsiteX15" fmla="*/ 193261 w 637355"/>
                <a:gd name="connsiteY15" fmla="*/ 661702 h 1339211"/>
                <a:gd name="connsiteX16" fmla="*/ 220666 w 637355"/>
                <a:gd name="connsiteY16" fmla="*/ 519029 h 1339211"/>
                <a:gd name="connsiteX17" fmla="*/ 220666 w 637355"/>
                <a:gd name="connsiteY17" fmla="*/ 632748 h 1339211"/>
                <a:gd name="connsiteX18" fmla="*/ 334385 w 637355"/>
                <a:gd name="connsiteY18" fmla="*/ 632748 h 1339211"/>
                <a:gd name="connsiteX19" fmla="*/ 334385 w 637355"/>
                <a:gd name="connsiteY19" fmla="*/ 519029 h 1339211"/>
                <a:gd name="connsiteX20" fmla="*/ 79542 w 637355"/>
                <a:gd name="connsiteY20" fmla="*/ 519029 h 1339211"/>
                <a:gd name="connsiteX21" fmla="*/ 79542 w 637355"/>
                <a:gd name="connsiteY21" fmla="*/ 632748 h 1339211"/>
                <a:gd name="connsiteX22" fmla="*/ 193261 w 637355"/>
                <a:gd name="connsiteY22" fmla="*/ 632748 h 1339211"/>
                <a:gd name="connsiteX23" fmla="*/ 193261 w 637355"/>
                <a:gd name="connsiteY23" fmla="*/ 519029 h 1339211"/>
                <a:gd name="connsiteX24" fmla="*/ 220666 w 637355"/>
                <a:gd name="connsiteY24" fmla="*/ 373478 h 1339211"/>
                <a:gd name="connsiteX25" fmla="*/ 220666 w 637355"/>
                <a:gd name="connsiteY25" fmla="*/ 487197 h 1339211"/>
                <a:gd name="connsiteX26" fmla="*/ 334385 w 637355"/>
                <a:gd name="connsiteY26" fmla="*/ 487197 h 1339211"/>
                <a:gd name="connsiteX27" fmla="*/ 334385 w 637355"/>
                <a:gd name="connsiteY27" fmla="*/ 373478 h 1339211"/>
                <a:gd name="connsiteX28" fmla="*/ 79542 w 637355"/>
                <a:gd name="connsiteY28" fmla="*/ 373478 h 1339211"/>
                <a:gd name="connsiteX29" fmla="*/ 79542 w 637355"/>
                <a:gd name="connsiteY29" fmla="*/ 487197 h 1339211"/>
                <a:gd name="connsiteX30" fmla="*/ 193261 w 637355"/>
                <a:gd name="connsiteY30" fmla="*/ 487197 h 1339211"/>
                <a:gd name="connsiteX31" fmla="*/ 193261 w 637355"/>
                <a:gd name="connsiteY31" fmla="*/ 373478 h 1339211"/>
                <a:gd name="connsiteX32" fmla="*/ 220666 w 637355"/>
                <a:gd name="connsiteY32" fmla="*/ 230805 h 1339211"/>
                <a:gd name="connsiteX33" fmla="*/ 220666 w 637355"/>
                <a:gd name="connsiteY33" fmla="*/ 344524 h 1339211"/>
                <a:gd name="connsiteX34" fmla="*/ 334385 w 637355"/>
                <a:gd name="connsiteY34" fmla="*/ 344524 h 1339211"/>
                <a:gd name="connsiteX35" fmla="*/ 334385 w 637355"/>
                <a:gd name="connsiteY35" fmla="*/ 230805 h 1339211"/>
                <a:gd name="connsiteX36" fmla="*/ 79542 w 637355"/>
                <a:gd name="connsiteY36" fmla="*/ 230805 h 1339211"/>
                <a:gd name="connsiteX37" fmla="*/ 79542 w 637355"/>
                <a:gd name="connsiteY37" fmla="*/ 344524 h 1339211"/>
                <a:gd name="connsiteX38" fmla="*/ 193261 w 637355"/>
                <a:gd name="connsiteY38" fmla="*/ 344524 h 1339211"/>
                <a:gd name="connsiteX39" fmla="*/ 193261 w 637355"/>
                <a:gd name="connsiteY39" fmla="*/ 230805 h 1339211"/>
                <a:gd name="connsiteX40" fmla="*/ 220666 w 637355"/>
                <a:gd name="connsiteY40" fmla="*/ 85254 h 1339211"/>
                <a:gd name="connsiteX41" fmla="*/ 220666 w 637355"/>
                <a:gd name="connsiteY41" fmla="*/ 198973 h 1339211"/>
                <a:gd name="connsiteX42" fmla="*/ 334385 w 637355"/>
                <a:gd name="connsiteY42" fmla="*/ 198973 h 1339211"/>
                <a:gd name="connsiteX43" fmla="*/ 334385 w 637355"/>
                <a:gd name="connsiteY43" fmla="*/ 85254 h 1339211"/>
                <a:gd name="connsiteX44" fmla="*/ 79542 w 637355"/>
                <a:gd name="connsiteY44" fmla="*/ 85254 h 1339211"/>
                <a:gd name="connsiteX45" fmla="*/ 79542 w 637355"/>
                <a:gd name="connsiteY45" fmla="*/ 198973 h 1339211"/>
                <a:gd name="connsiteX46" fmla="*/ 193261 w 637355"/>
                <a:gd name="connsiteY46" fmla="*/ 198973 h 1339211"/>
                <a:gd name="connsiteX47" fmla="*/ 193261 w 637355"/>
                <a:gd name="connsiteY47" fmla="*/ 85254 h 1339211"/>
                <a:gd name="connsiteX48" fmla="*/ 0 w 637355"/>
                <a:gd name="connsiteY48" fmla="*/ 0 h 1339211"/>
                <a:gd name="connsiteX49" fmla="*/ 637355 w 637355"/>
                <a:gd name="connsiteY49" fmla="*/ 0 h 1339211"/>
                <a:gd name="connsiteX50" fmla="*/ 637355 w 637355"/>
                <a:gd name="connsiteY50" fmla="*/ 1339211 h 1339211"/>
                <a:gd name="connsiteX51" fmla="*/ 0 w 637355"/>
                <a:gd name="connsiteY51" fmla="*/ 1339211 h 133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37355" h="1339211">
                  <a:moveTo>
                    <a:pt x="220666" y="807253"/>
                  </a:moveTo>
                  <a:lnTo>
                    <a:pt x="220666" y="920972"/>
                  </a:lnTo>
                  <a:lnTo>
                    <a:pt x="334385" y="920972"/>
                  </a:lnTo>
                  <a:lnTo>
                    <a:pt x="334385" y="807253"/>
                  </a:lnTo>
                  <a:close/>
                  <a:moveTo>
                    <a:pt x="79542" y="807253"/>
                  </a:moveTo>
                  <a:lnTo>
                    <a:pt x="79542" y="920972"/>
                  </a:lnTo>
                  <a:lnTo>
                    <a:pt x="193261" y="920972"/>
                  </a:lnTo>
                  <a:lnTo>
                    <a:pt x="193261" y="807253"/>
                  </a:lnTo>
                  <a:close/>
                  <a:moveTo>
                    <a:pt x="220666" y="661702"/>
                  </a:moveTo>
                  <a:lnTo>
                    <a:pt x="220666" y="775421"/>
                  </a:lnTo>
                  <a:lnTo>
                    <a:pt x="334385" y="775421"/>
                  </a:lnTo>
                  <a:lnTo>
                    <a:pt x="334385" y="661702"/>
                  </a:lnTo>
                  <a:close/>
                  <a:moveTo>
                    <a:pt x="79542" y="661702"/>
                  </a:moveTo>
                  <a:lnTo>
                    <a:pt x="79542" y="775421"/>
                  </a:lnTo>
                  <a:lnTo>
                    <a:pt x="193261" y="775421"/>
                  </a:lnTo>
                  <a:lnTo>
                    <a:pt x="193261" y="661702"/>
                  </a:lnTo>
                  <a:close/>
                  <a:moveTo>
                    <a:pt x="220666" y="519029"/>
                  </a:moveTo>
                  <a:lnTo>
                    <a:pt x="220666" y="632748"/>
                  </a:lnTo>
                  <a:lnTo>
                    <a:pt x="334385" y="632748"/>
                  </a:lnTo>
                  <a:lnTo>
                    <a:pt x="334385" y="519029"/>
                  </a:lnTo>
                  <a:close/>
                  <a:moveTo>
                    <a:pt x="79542" y="519029"/>
                  </a:moveTo>
                  <a:lnTo>
                    <a:pt x="79542" y="632748"/>
                  </a:lnTo>
                  <a:lnTo>
                    <a:pt x="193261" y="632748"/>
                  </a:lnTo>
                  <a:lnTo>
                    <a:pt x="193261" y="519029"/>
                  </a:lnTo>
                  <a:close/>
                  <a:moveTo>
                    <a:pt x="220666" y="373478"/>
                  </a:moveTo>
                  <a:lnTo>
                    <a:pt x="220666" y="487197"/>
                  </a:lnTo>
                  <a:lnTo>
                    <a:pt x="334385" y="487197"/>
                  </a:lnTo>
                  <a:lnTo>
                    <a:pt x="334385" y="373478"/>
                  </a:lnTo>
                  <a:close/>
                  <a:moveTo>
                    <a:pt x="79542" y="373478"/>
                  </a:moveTo>
                  <a:lnTo>
                    <a:pt x="79542" y="487197"/>
                  </a:lnTo>
                  <a:lnTo>
                    <a:pt x="193261" y="487197"/>
                  </a:lnTo>
                  <a:lnTo>
                    <a:pt x="193261" y="373478"/>
                  </a:lnTo>
                  <a:close/>
                  <a:moveTo>
                    <a:pt x="220666" y="230805"/>
                  </a:moveTo>
                  <a:lnTo>
                    <a:pt x="220666" y="344524"/>
                  </a:lnTo>
                  <a:lnTo>
                    <a:pt x="334385" y="344524"/>
                  </a:lnTo>
                  <a:lnTo>
                    <a:pt x="334385" y="230805"/>
                  </a:lnTo>
                  <a:close/>
                  <a:moveTo>
                    <a:pt x="79542" y="230805"/>
                  </a:moveTo>
                  <a:lnTo>
                    <a:pt x="79542" y="344524"/>
                  </a:lnTo>
                  <a:lnTo>
                    <a:pt x="193261" y="344524"/>
                  </a:lnTo>
                  <a:lnTo>
                    <a:pt x="193261" y="230805"/>
                  </a:lnTo>
                  <a:close/>
                  <a:moveTo>
                    <a:pt x="220666" y="85254"/>
                  </a:moveTo>
                  <a:lnTo>
                    <a:pt x="220666" y="198973"/>
                  </a:lnTo>
                  <a:lnTo>
                    <a:pt x="334385" y="198973"/>
                  </a:lnTo>
                  <a:lnTo>
                    <a:pt x="334385" y="85254"/>
                  </a:lnTo>
                  <a:close/>
                  <a:moveTo>
                    <a:pt x="79542" y="85254"/>
                  </a:moveTo>
                  <a:lnTo>
                    <a:pt x="79542" y="198973"/>
                  </a:lnTo>
                  <a:lnTo>
                    <a:pt x="193261" y="198973"/>
                  </a:lnTo>
                  <a:lnTo>
                    <a:pt x="193261" y="85254"/>
                  </a:lnTo>
                  <a:close/>
                  <a:moveTo>
                    <a:pt x="0" y="0"/>
                  </a:moveTo>
                  <a:lnTo>
                    <a:pt x="637355" y="0"/>
                  </a:lnTo>
                  <a:lnTo>
                    <a:pt x="637355" y="1339211"/>
                  </a:lnTo>
                  <a:lnTo>
                    <a:pt x="0" y="133921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1" name="Freeform: Shape 94">
              <a:extLst>
                <a:ext uri="{FF2B5EF4-FFF2-40B4-BE49-F238E27FC236}">
                  <a16:creationId xmlns:a16="http://schemas.microsoft.com/office/drawing/2014/main" id="{CDF1B5FC-F41B-4543-A07F-87B63D963741}"/>
                </a:ext>
              </a:extLst>
            </p:cNvPr>
            <p:cNvSpPr/>
            <p:nvPr/>
          </p:nvSpPr>
          <p:spPr>
            <a:xfrm>
              <a:off x="3788766" y="2278018"/>
              <a:ext cx="452749" cy="1476833"/>
            </a:xfrm>
            <a:custGeom>
              <a:avLst/>
              <a:gdLst>
                <a:gd name="connsiteX0" fmla="*/ 244930 w 462455"/>
                <a:gd name="connsiteY0" fmla="*/ 661816 h 1476833"/>
                <a:gd name="connsiteX1" fmla="*/ 244930 w 462455"/>
                <a:gd name="connsiteY1" fmla="*/ 775535 h 1476833"/>
                <a:gd name="connsiteX2" fmla="*/ 358649 w 462455"/>
                <a:gd name="connsiteY2" fmla="*/ 775535 h 1476833"/>
                <a:gd name="connsiteX3" fmla="*/ 358649 w 462455"/>
                <a:gd name="connsiteY3" fmla="*/ 661816 h 1476833"/>
                <a:gd name="connsiteX4" fmla="*/ 103806 w 462455"/>
                <a:gd name="connsiteY4" fmla="*/ 661816 h 1476833"/>
                <a:gd name="connsiteX5" fmla="*/ 103806 w 462455"/>
                <a:gd name="connsiteY5" fmla="*/ 775535 h 1476833"/>
                <a:gd name="connsiteX6" fmla="*/ 217525 w 462455"/>
                <a:gd name="connsiteY6" fmla="*/ 775535 h 1476833"/>
                <a:gd name="connsiteX7" fmla="*/ 217525 w 462455"/>
                <a:gd name="connsiteY7" fmla="*/ 661816 h 1476833"/>
                <a:gd name="connsiteX8" fmla="*/ 244930 w 462455"/>
                <a:gd name="connsiteY8" fmla="*/ 516265 h 1476833"/>
                <a:gd name="connsiteX9" fmla="*/ 244930 w 462455"/>
                <a:gd name="connsiteY9" fmla="*/ 629984 h 1476833"/>
                <a:gd name="connsiteX10" fmla="*/ 358649 w 462455"/>
                <a:gd name="connsiteY10" fmla="*/ 629984 h 1476833"/>
                <a:gd name="connsiteX11" fmla="*/ 358649 w 462455"/>
                <a:gd name="connsiteY11" fmla="*/ 516265 h 1476833"/>
                <a:gd name="connsiteX12" fmla="*/ 103806 w 462455"/>
                <a:gd name="connsiteY12" fmla="*/ 516265 h 1476833"/>
                <a:gd name="connsiteX13" fmla="*/ 103806 w 462455"/>
                <a:gd name="connsiteY13" fmla="*/ 629984 h 1476833"/>
                <a:gd name="connsiteX14" fmla="*/ 217525 w 462455"/>
                <a:gd name="connsiteY14" fmla="*/ 629984 h 1476833"/>
                <a:gd name="connsiteX15" fmla="*/ 217525 w 462455"/>
                <a:gd name="connsiteY15" fmla="*/ 516265 h 1476833"/>
                <a:gd name="connsiteX16" fmla="*/ 244930 w 462455"/>
                <a:gd name="connsiteY16" fmla="*/ 368427 h 1476833"/>
                <a:gd name="connsiteX17" fmla="*/ 244930 w 462455"/>
                <a:gd name="connsiteY17" fmla="*/ 482146 h 1476833"/>
                <a:gd name="connsiteX18" fmla="*/ 358649 w 462455"/>
                <a:gd name="connsiteY18" fmla="*/ 482146 h 1476833"/>
                <a:gd name="connsiteX19" fmla="*/ 358649 w 462455"/>
                <a:gd name="connsiteY19" fmla="*/ 368427 h 1476833"/>
                <a:gd name="connsiteX20" fmla="*/ 103806 w 462455"/>
                <a:gd name="connsiteY20" fmla="*/ 368427 h 1476833"/>
                <a:gd name="connsiteX21" fmla="*/ 103806 w 462455"/>
                <a:gd name="connsiteY21" fmla="*/ 482146 h 1476833"/>
                <a:gd name="connsiteX22" fmla="*/ 217525 w 462455"/>
                <a:gd name="connsiteY22" fmla="*/ 482146 h 1476833"/>
                <a:gd name="connsiteX23" fmla="*/ 217525 w 462455"/>
                <a:gd name="connsiteY23" fmla="*/ 368427 h 1476833"/>
                <a:gd name="connsiteX24" fmla="*/ 244930 w 462455"/>
                <a:gd name="connsiteY24" fmla="*/ 222876 h 1476833"/>
                <a:gd name="connsiteX25" fmla="*/ 244930 w 462455"/>
                <a:gd name="connsiteY25" fmla="*/ 336595 h 1476833"/>
                <a:gd name="connsiteX26" fmla="*/ 358649 w 462455"/>
                <a:gd name="connsiteY26" fmla="*/ 336595 h 1476833"/>
                <a:gd name="connsiteX27" fmla="*/ 358649 w 462455"/>
                <a:gd name="connsiteY27" fmla="*/ 222876 h 1476833"/>
                <a:gd name="connsiteX28" fmla="*/ 103806 w 462455"/>
                <a:gd name="connsiteY28" fmla="*/ 222876 h 1476833"/>
                <a:gd name="connsiteX29" fmla="*/ 103806 w 462455"/>
                <a:gd name="connsiteY29" fmla="*/ 336595 h 1476833"/>
                <a:gd name="connsiteX30" fmla="*/ 217525 w 462455"/>
                <a:gd name="connsiteY30" fmla="*/ 336595 h 1476833"/>
                <a:gd name="connsiteX31" fmla="*/ 217525 w 462455"/>
                <a:gd name="connsiteY31" fmla="*/ 222876 h 1476833"/>
                <a:gd name="connsiteX32" fmla="*/ 0 w 462455"/>
                <a:gd name="connsiteY32" fmla="*/ 0 h 1476833"/>
                <a:gd name="connsiteX33" fmla="*/ 162985 w 462455"/>
                <a:gd name="connsiteY33" fmla="*/ 0 h 1476833"/>
                <a:gd name="connsiteX34" fmla="*/ 162985 w 462455"/>
                <a:gd name="connsiteY34" fmla="*/ 137622 h 1476833"/>
                <a:gd name="connsiteX35" fmla="*/ 462455 w 462455"/>
                <a:gd name="connsiteY35" fmla="*/ 137622 h 1476833"/>
                <a:gd name="connsiteX36" fmla="*/ 462455 w 462455"/>
                <a:gd name="connsiteY36" fmla="*/ 1476833 h 1476833"/>
                <a:gd name="connsiteX37" fmla="*/ 0 w 462455"/>
                <a:gd name="connsiteY37" fmla="*/ 1476833 h 1476833"/>
                <a:gd name="connsiteX38" fmla="*/ 0 w 462455"/>
                <a:gd name="connsiteY38" fmla="*/ 188757 h 1476833"/>
                <a:gd name="connsiteX39" fmla="*/ 0 w 462455"/>
                <a:gd name="connsiteY39" fmla="*/ 137622 h 1476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62455" h="1476833">
                  <a:moveTo>
                    <a:pt x="244930" y="661816"/>
                  </a:moveTo>
                  <a:lnTo>
                    <a:pt x="244930" y="775535"/>
                  </a:lnTo>
                  <a:lnTo>
                    <a:pt x="358649" y="775535"/>
                  </a:lnTo>
                  <a:lnTo>
                    <a:pt x="358649" y="661816"/>
                  </a:lnTo>
                  <a:close/>
                  <a:moveTo>
                    <a:pt x="103806" y="661816"/>
                  </a:moveTo>
                  <a:lnTo>
                    <a:pt x="103806" y="775535"/>
                  </a:lnTo>
                  <a:lnTo>
                    <a:pt x="217525" y="775535"/>
                  </a:lnTo>
                  <a:lnTo>
                    <a:pt x="217525" y="661816"/>
                  </a:lnTo>
                  <a:close/>
                  <a:moveTo>
                    <a:pt x="244930" y="516265"/>
                  </a:moveTo>
                  <a:lnTo>
                    <a:pt x="244930" y="629984"/>
                  </a:lnTo>
                  <a:lnTo>
                    <a:pt x="358649" y="629984"/>
                  </a:lnTo>
                  <a:lnTo>
                    <a:pt x="358649" y="516265"/>
                  </a:lnTo>
                  <a:close/>
                  <a:moveTo>
                    <a:pt x="103806" y="516265"/>
                  </a:moveTo>
                  <a:lnTo>
                    <a:pt x="103806" y="629984"/>
                  </a:lnTo>
                  <a:lnTo>
                    <a:pt x="217525" y="629984"/>
                  </a:lnTo>
                  <a:lnTo>
                    <a:pt x="217525" y="516265"/>
                  </a:lnTo>
                  <a:close/>
                  <a:moveTo>
                    <a:pt x="244930" y="368427"/>
                  </a:moveTo>
                  <a:lnTo>
                    <a:pt x="244930" y="482146"/>
                  </a:lnTo>
                  <a:lnTo>
                    <a:pt x="358649" y="482146"/>
                  </a:lnTo>
                  <a:lnTo>
                    <a:pt x="358649" y="368427"/>
                  </a:lnTo>
                  <a:close/>
                  <a:moveTo>
                    <a:pt x="103806" y="368427"/>
                  </a:moveTo>
                  <a:lnTo>
                    <a:pt x="103806" y="482146"/>
                  </a:lnTo>
                  <a:lnTo>
                    <a:pt x="217525" y="482146"/>
                  </a:lnTo>
                  <a:lnTo>
                    <a:pt x="217525" y="368427"/>
                  </a:lnTo>
                  <a:close/>
                  <a:moveTo>
                    <a:pt x="244930" y="222876"/>
                  </a:moveTo>
                  <a:lnTo>
                    <a:pt x="244930" y="336595"/>
                  </a:lnTo>
                  <a:lnTo>
                    <a:pt x="358649" y="336595"/>
                  </a:lnTo>
                  <a:lnTo>
                    <a:pt x="358649" y="222876"/>
                  </a:lnTo>
                  <a:close/>
                  <a:moveTo>
                    <a:pt x="103806" y="222876"/>
                  </a:moveTo>
                  <a:lnTo>
                    <a:pt x="103806" y="336595"/>
                  </a:lnTo>
                  <a:lnTo>
                    <a:pt x="217525" y="336595"/>
                  </a:lnTo>
                  <a:lnTo>
                    <a:pt x="217525" y="222876"/>
                  </a:lnTo>
                  <a:close/>
                  <a:moveTo>
                    <a:pt x="0" y="0"/>
                  </a:moveTo>
                  <a:lnTo>
                    <a:pt x="162985" y="0"/>
                  </a:lnTo>
                  <a:lnTo>
                    <a:pt x="162985" y="137622"/>
                  </a:lnTo>
                  <a:lnTo>
                    <a:pt x="462455" y="137622"/>
                  </a:lnTo>
                  <a:lnTo>
                    <a:pt x="462455" y="1476833"/>
                  </a:lnTo>
                  <a:lnTo>
                    <a:pt x="0" y="1476833"/>
                  </a:lnTo>
                  <a:lnTo>
                    <a:pt x="0" y="188757"/>
                  </a:lnTo>
                  <a:lnTo>
                    <a:pt x="0" y="13762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2" name="Freeform: Shape 113">
              <a:extLst>
                <a:ext uri="{FF2B5EF4-FFF2-40B4-BE49-F238E27FC236}">
                  <a16:creationId xmlns:a16="http://schemas.microsoft.com/office/drawing/2014/main" id="{A99A2E62-3F97-40F3-814F-9C13CBE9F1D9}"/>
                </a:ext>
              </a:extLst>
            </p:cNvPr>
            <p:cNvSpPr/>
            <p:nvPr/>
          </p:nvSpPr>
          <p:spPr>
            <a:xfrm>
              <a:off x="6684795" y="2234665"/>
              <a:ext cx="300410" cy="1520186"/>
            </a:xfrm>
            <a:custGeom>
              <a:avLst/>
              <a:gdLst>
                <a:gd name="connsiteX0" fmla="*/ 99275 w 306850"/>
                <a:gd name="connsiteY0" fmla="*/ 1096373 h 1339211"/>
                <a:gd name="connsiteX1" fmla="*/ 99275 w 306850"/>
                <a:gd name="connsiteY1" fmla="*/ 1150665 h 1339211"/>
                <a:gd name="connsiteX2" fmla="*/ 207575 w 306850"/>
                <a:gd name="connsiteY2" fmla="*/ 1150665 h 1339211"/>
                <a:gd name="connsiteX3" fmla="*/ 207575 w 306850"/>
                <a:gd name="connsiteY3" fmla="*/ 1096373 h 1339211"/>
                <a:gd name="connsiteX4" fmla="*/ 99275 w 306850"/>
                <a:gd name="connsiteY4" fmla="*/ 974391 h 1339211"/>
                <a:gd name="connsiteX5" fmla="*/ 99275 w 306850"/>
                <a:gd name="connsiteY5" fmla="*/ 1028684 h 1339211"/>
                <a:gd name="connsiteX6" fmla="*/ 207575 w 306850"/>
                <a:gd name="connsiteY6" fmla="*/ 1028684 h 1339211"/>
                <a:gd name="connsiteX7" fmla="*/ 207575 w 306850"/>
                <a:gd name="connsiteY7" fmla="*/ 974391 h 1339211"/>
                <a:gd name="connsiteX8" fmla="*/ 99275 w 306850"/>
                <a:gd name="connsiteY8" fmla="*/ 852409 h 1339211"/>
                <a:gd name="connsiteX9" fmla="*/ 99275 w 306850"/>
                <a:gd name="connsiteY9" fmla="*/ 906702 h 1339211"/>
                <a:gd name="connsiteX10" fmla="*/ 207575 w 306850"/>
                <a:gd name="connsiteY10" fmla="*/ 906702 h 1339211"/>
                <a:gd name="connsiteX11" fmla="*/ 207575 w 306850"/>
                <a:gd name="connsiteY11" fmla="*/ 852409 h 1339211"/>
                <a:gd name="connsiteX12" fmla="*/ 99275 w 306850"/>
                <a:gd name="connsiteY12" fmla="*/ 730427 h 1339211"/>
                <a:gd name="connsiteX13" fmla="*/ 99275 w 306850"/>
                <a:gd name="connsiteY13" fmla="*/ 784720 h 1339211"/>
                <a:gd name="connsiteX14" fmla="*/ 207575 w 306850"/>
                <a:gd name="connsiteY14" fmla="*/ 784720 h 1339211"/>
                <a:gd name="connsiteX15" fmla="*/ 207575 w 306850"/>
                <a:gd name="connsiteY15" fmla="*/ 730427 h 1339211"/>
                <a:gd name="connsiteX16" fmla="*/ 99275 w 306850"/>
                <a:gd name="connsiteY16" fmla="*/ 608446 h 1339211"/>
                <a:gd name="connsiteX17" fmla="*/ 99275 w 306850"/>
                <a:gd name="connsiteY17" fmla="*/ 662738 h 1339211"/>
                <a:gd name="connsiteX18" fmla="*/ 207575 w 306850"/>
                <a:gd name="connsiteY18" fmla="*/ 662738 h 1339211"/>
                <a:gd name="connsiteX19" fmla="*/ 207575 w 306850"/>
                <a:gd name="connsiteY19" fmla="*/ 608446 h 1339211"/>
                <a:gd name="connsiteX20" fmla="*/ 99275 w 306850"/>
                <a:gd name="connsiteY20" fmla="*/ 486464 h 1339211"/>
                <a:gd name="connsiteX21" fmla="*/ 99275 w 306850"/>
                <a:gd name="connsiteY21" fmla="*/ 540756 h 1339211"/>
                <a:gd name="connsiteX22" fmla="*/ 207575 w 306850"/>
                <a:gd name="connsiteY22" fmla="*/ 540756 h 1339211"/>
                <a:gd name="connsiteX23" fmla="*/ 207575 w 306850"/>
                <a:gd name="connsiteY23" fmla="*/ 486464 h 1339211"/>
                <a:gd name="connsiteX24" fmla="*/ 99275 w 306850"/>
                <a:gd name="connsiteY24" fmla="*/ 364482 h 1339211"/>
                <a:gd name="connsiteX25" fmla="*/ 99275 w 306850"/>
                <a:gd name="connsiteY25" fmla="*/ 418774 h 1339211"/>
                <a:gd name="connsiteX26" fmla="*/ 207575 w 306850"/>
                <a:gd name="connsiteY26" fmla="*/ 418774 h 1339211"/>
                <a:gd name="connsiteX27" fmla="*/ 207575 w 306850"/>
                <a:gd name="connsiteY27" fmla="*/ 364482 h 1339211"/>
                <a:gd name="connsiteX28" fmla="*/ 99275 w 306850"/>
                <a:gd name="connsiteY28" fmla="*/ 242500 h 1339211"/>
                <a:gd name="connsiteX29" fmla="*/ 99275 w 306850"/>
                <a:gd name="connsiteY29" fmla="*/ 296792 h 1339211"/>
                <a:gd name="connsiteX30" fmla="*/ 207575 w 306850"/>
                <a:gd name="connsiteY30" fmla="*/ 296792 h 1339211"/>
                <a:gd name="connsiteX31" fmla="*/ 207575 w 306850"/>
                <a:gd name="connsiteY31" fmla="*/ 242500 h 1339211"/>
                <a:gd name="connsiteX32" fmla="*/ 99275 w 306850"/>
                <a:gd name="connsiteY32" fmla="*/ 120518 h 1339211"/>
                <a:gd name="connsiteX33" fmla="*/ 99275 w 306850"/>
                <a:gd name="connsiteY33" fmla="*/ 174811 h 1339211"/>
                <a:gd name="connsiteX34" fmla="*/ 207575 w 306850"/>
                <a:gd name="connsiteY34" fmla="*/ 174811 h 1339211"/>
                <a:gd name="connsiteX35" fmla="*/ 207575 w 306850"/>
                <a:gd name="connsiteY35" fmla="*/ 120518 h 1339211"/>
                <a:gd name="connsiteX36" fmla="*/ 0 w 306850"/>
                <a:gd name="connsiteY36" fmla="*/ 0 h 1339211"/>
                <a:gd name="connsiteX37" fmla="*/ 306850 w 306850"/>
                <a:gd name="connsiteY37" fmla="*/ 0 h 1339211"/>
                <a:gd name="connsiteX38" fmla="*/ 306850 w 306850"/>
                <a:gd name="connsiteY38" fmla="*/ 1339211 h 1339211"/>
                <a:gd name="connsiteX39" fmla="*/ 0 w 306850"/>
                <a:gd name="connsiteY39" fmla="*/ 1339211 h 1339211"/>
                <a:gd name="connsiteX0" fmla="*/ 99275 w 306850"/>
                <a:gd name="connsiteY0" fmla="*/ 1277348 h 1520186"/>
                <a:gd name="connsiteX1" fmla="*/ 99275 w 306850"/>
                <a:gd name="connsiteY1" fmla="*/ 1331640 h 1520186"/>
                <a:gd name="connsiteX2" fmla="*/ 207575 w 306850"/>
                <a:gd name="connsiteY2" fmla="*/ 1331640 h 1520186"/>
                <a:gd name="connsiteX3" fmla="*/ 207575 w 306850"/>
                <a:gd name="connsiteY3" fmla="*/ 1277348 h 1520186"/>
                <a:gd name="connsiteX4" fmla="*/ 99275 w 306850"/>
                <a:gd name="connsiteY4" fmla="*/ 1277348 h 1520186"/>
                <a:gd name="connsiteX5" fmla="*/ 99275 w 306850"/>
                <a:gd name="connsiteY5" fmla="*/ 1155366 h 1520186"/>
                <a:gd name="connsiteX6" fmla="*/ 99275 w 306850"/>
                <a:gd name="connsiteY6" fmla="*/ 1209659 h 1520186"/>
                <a:gd name="connsiteX7" fmla="*/ 207575 w 306850"/>
                <a:gd name="connsiteY7" fmla="*/ 1209659 h 1520186"/>
                <a:gd name="connsiteX8" fmla="*/ 207575 w 306850"/>
                <a:gd name="connsiteY8" fmla="*/ 1155366 h 1520186"/>
                <a:gd name="connsiteX9" fmla="*/ 99275 w 306850"/>
                <a:gd name="connsiteY9" fmla="*/ 1155366 h 1520186"/>
                <a:gd name="connsiteX10" fmla="*/ 99275 w 306850"/>
                <a:gd name="connsiteY10" fmla="*/ 1033384 h 1520186"/>
                <a:gd name="connsiteX11" fmla="*/ 99275 w 306850"/>
                <a:gd name="connsiteY11" fmla="*/ 1087677 h 1520186"/>
                <a:gd name="connsiteX12" fmla="*/ 207575 w 306850"/>
                <a:gd name="connsiteY12" fmla="*/ 1087677 h 1520186"/>
                <a:gd name="connsiteX13" fmla="*/ 207575 w 306850"/>
                <a:gd name="connsiteY13" fmla="*/ 1033384 h 1520186"/>
                <a:gd name="connsiteX14" fmla="*/ 99275 w 306850"/>
                <a:gd name="connsiteY14" fmla="*/ 1033384 h 1520186"/>
                <a:gd name="connsiteX15" fmla="*/ 99275 w 306850"/>
                <a:gd name="connsiteY15" fmla="*/ 911402 h 1520186"/>
                <a:gd name="connsiteX16" fmla="*/ 99275 w 306850"/>
                <a:gd name="connsiteY16" fmla="*/ 965695 h 1520186"/>
                <a:gd name="connsiteX17" fmla="*/ 207575 w 306850"/>
                <a:gd name="connsiteY17" fmla="*/ 965695 h 1520186"/>
                <a:gd name="connsiteX18" fmla="*/ 207575 w 306850"/>
                <a:gd name="connsiteY18" fmla="*/ 911402 h 1520186"/>
                <a:gd name="connsiteX19" fmla="*/ 99275 w 306850"/>
                <a:gd name="connsiteY19" fmla="*/ 911402 h 1520186"/>
                <a:gd name="connsiteX20" fmla="*/ 99275 w 306850"/>
                <a:gd name="connsiteY20" fmla="*/ 789421 h 1520186"/>
                <a:gd name="connsiteX21" fmla="*/ 99275 w 306850"/>
                <a:gd name="connsiteY21" fmla="*/ 843713 h 1520186"/>
                <a:gd name="connsiteX22" fmla="*/ 207575 w 306850"/>
                <a:gd name="connsiteY22" fmla="*/ 843713 h 1520186"/>
                <a:gd name="connsiteX23" fmla="*/ 207575 w 306850"/>
                <a:gd name="connsiteY23" fmla="*/ 789421 h 1520186"/>
                <a:gd name="connsiteX24" fmla="*/ 99275 w 306850"/>
                <a:gd name="connsiteY24" fmla="*/ 789421 h 1520186"/>
                <a:gd name="connsiteX25" fmla="*/ 99275 w 306850"/>
                <a:gd name="connsiteY25" fmla="*/ 667439 h 1520186"/>
                <a:gd name="connsiteX26" fmla="*/ 99275 w 306850"/>
                <a:gd name="connsiteY26" fmla="*/ 721731 h 1520186"/>
                <a:gd name="connsiteX27" fmla="*/ 207575 w 306850"/>
                <a:gd name="connsiteY27" fmla="*/ 721731 h 1520186"/>
                <a:gd name="connsiteX28" fmla="*/ 207575 w 306850"/>
                <a:gd name="connsiteY28" fmla="*/ 667439 h 1520186"/>
                <a:gd name="connsiteX29" fmla="*/ 99275 w 306850"/>
                <a:gd name="connsiteY29" fmla="*/ 667439 h 1520186"/>
                <a:gd name="connsiteX30" fmla="*/ 99275 w 306850"/>
                <a:gd name="connsiteY30" fmla="*/ 545457 h 1520186"/>
                <a:gd name="connsiteX31" fmla="*/ 99275 w 306850"/>
                <a:gd name="connsiteY31" fmla="*/ 599749 h 1520186"/>
                <a:gd name="connsiteX32" fmla="*/ 207575 w 306850"/>
                <a:gd name="connsiteY32" fmla="*/ 599749 h 1520186"/>
                <a:gd name="connsiteX33" fmla="*/ 207575 w 306850"/>
                <a:gd name="connsiteY33" fmla="*/ 545457 h 1520186"/>
                <a:gd name="connsiteX34" fmla="*/ 99275 w 306850"/>
                <a:gd name="connsiteY34" fmla="*/ 545457 h 1520186"/>
                <a:gd name="connsiteX35" fmla="*/ 99275 w 306850"/>
                <a:gd name="connsiteY35" fmla="*/ 423475 h 1520186"/>
                <a:gd name="connsiteX36" fmla="*/ 99275 w 306850"/>
                <a:gd name="connsiteY36" fmla="*/ 477767 h 1520186"/>
                <a:gd name="connsiteX37" fmla="*/ 207575 w 306850"/>
                <a:gd name="connsiteY37" fmla="*/ 477767 h 1520186"/>
                <a:gd name="connsiteX38" fmla="*/ 207575 w 306850"/>
                <a:gd name="connsiteY38" fmla="*/ 423475 h 1520186"/>
                <a:gd name="connsiteX39" fmla="*/ 99275 w 306850"/>
                <a:gd name="connsiteY39" fmla="*/ 423475 h 1520186"/>
                <a:gd name="connsiteX40" fmla="*/ 99275 w 306850"/>
                <a:gd name="connsiteY40" fmla="*/ 301493 h 1520186"/>
                <a:gd name="connsiteX41" fmla="*/ 99275 w 306850"/>
                <a:gd name="connsiteY41" fmla="*/ 355786 h 1520186"/>
                <a:gd name="connsiteX42" fmla="*/ 207575 w 306850"/>
                <a:gd name="connsiteY42" fmla="*/ 355786 h 1520186"/>
                <a:gd name="connsiteX43" fmla="*/ 207575 w 306850"/>
                <a:gd name="connsiteY43" fmla="*/ 301493 h 1520186"/>
                <a:gd name="connsiteX44" fmla="*/ 99275 w 306850"/>
                <a:gd name="connsiteY44" fmla="*/ 301493 h 1520186"/>
                <a:gd name="connsiteX45" fmla="*/ 0 w 306850"/>
                <a:gd name="connsiteY45" fmla="*/ 180975 h 1520186"/>
                <a:gd name="connsiteX46" fmla="*/ 297325 w 306850"/>
                <a:gd name="connsiteY46" fmla="*/ 0 h 1520186"/>
                <a:gd name="connsiteX47" fmla="*/ 306850 w 306850"/>
                <a:gd name="connsiteY47" fmla="*/ 1520186 h 1520186"/>
                <a:gd name="connsiteX48" fmla="*/ 0 w 306850"/>
                <a:gd name="connsiteY48" fmla="*/ 1520186 h 1520186"/>
                <a:gd name="connsiteX49" fmla="*/ 0 w 306850"/>
                <a:gd name="connsiteY49" fmla="*/ 180975 h 15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6850" h="1520186">
                  <a:moveTo>
                    <a:pt x="99275" y="1277348"/>
                  </a:moveTo>
                  <a:lnTo>
                    <a:pt x="99275" y="1331640"/>
                  </a:lnTo>
                  <a:lnTo>
                    <a:pt x="207575" y="1331640"/>
                  </a:lnTo>
                  <a:lnTo>
                    <a:pt x="207575" y="1277348"/>
                  </a:lnTo>
                  <a:lnTo>
                    <a:pt x="99275" y="1277348"/>
                  </a:lnTo>
                  <a:close/>
                  <a:moveTo>
                    <a:pt x="99275" y="1155366"/>
                  </a:moveTo>
                  <a:lnTo>
                    <a:pt x="99275" y="1209659"/>
                  </a:lnTo>
                  <a:lnTo>
                    <a:pt x="207575" y="1209659"/>
                  </a:lnTo>
                  <a:lnTo>
                    <a:pt x="207575" y="1155366"/>
                  </a:lnTo>
                  <a:lnTo>
                    <a:pt x="99275" y="1155366"/>
                  </a:lnTo>
                  <a:close/>
                  <a:moveTo>
                    <a:pt x="99275" y="1033384"/>
                  </a:moveTo>
                  <a:lnTo>
                    <a:pt x="99275" y="1087677"/>
                  </a:lnTo>
                  <a:lnTo>
                    <a:pt x="207575" y="1087677"/>
                  </a:lnTo>
                  <a:lnTo>
                    <a:pt x="207575" y="1033384"/>
                  </a:lnTo>
                  <a:lnTo>
                    <a:pt x="99275" y="1033384"/>
                  </a:lnTo>
                  <a:close/>
                  <a:moveTo>
                    <a:pt x="99275" y="911402"/>
                  </a:moveTo>
                  <a:lnTo>
                    <a:pt x="99275" y="965695"/>
                  </a:lnTo>
                  <a:lnTo>
                    <a:pt x="207575" y="965695"/>
                  </a:lnTo>
                  <a:lnTo>
                    <a:pt x="207575" y="911402"/>
                  </a:lnTo>
                  <a:lnTo>
                    <a:pt x="99275" y="911402"/>
                  </a:lnTo>
                  <a:close/>
                  <a:moveTo>
                    <a:pt x="99275" y="789421"/>
                  </a:moveTo>
                  <a:lnTo>
                    <a:pt x="99275" y="843713"/>
                  </a:lnTo>
                  <a:lnTo>
                    <a:pt x="207575" y="843713"/>
                  </a:lnTo>
                  <a:lnTo>
                    <a:pt x="207575" y="789421"/>
                  </a:lnTo>
                  <a:lnTo>
                    <a:pt x="99275" y="789421"/>
                  </a:lnTo>
                  <a:close/>
                  <a:moveTo>
                    <a:pt x="99275" y="667439"/>
                  </a:moveTo>
                  <a:lnTo>
                    <a:pt x="99275" y="721731"/>
                  </a:lnTo>
                  <a:lnTo>
                    <a:pt x="207575" y="721731"/>
                  </a:lnTo>
                  <a:lnTo>
                    <a:pt x="207575" y="667439"/>
                  </a:lnTo>
                  <a:lnTo>
                    <a:pt x="99275" y="667439"/>
                  </a:lnTo>
                  <a:close/>
                  <a:moveTo>
                    <a:pt x="99275" y="545457"/>
                  </a:moveTo>
                  <a:lnTo>
                    <a:pt x="99275" y="599749"/>
                  </a:lnTo>
                  <a:lnTo>
                    <a:pt x="207575" y="599749"/>
                  </a:lnTo>
                  <a:lnTo>
                    <a:pt x="207575" y="545457"/>
                  </a:lnTo>
                  <a:lnTo>
                    <a:pt x="99275" y="545457"/>
                  </a:lnTo>
                  <a:close/>
                  <a:moveTo>
                    <a:pt x="99275" y="423475"/>
                  </a:moveTo>
                  <a:lnTo>
                    <a:pt x="99275" y="477767"/>
                  </a:lnTo>
                  <a:lnTo>
                    <a:pt x="207575" y="477767"/>
                  </a:lnTo>
                  <a:lnTo>
                    <a:pt x="207575" y="423475"/>
                  </a:lnTo>
                  <a:lnTo>
                    <a:pt x="99275" y="423475"/>
                  </a:lnTo>
                  <a:close/>
                  <a:moveTo>
                    <a:pt x="99275" y="301493"/>
                  </a:moveTo>
                  <a:lnTo>
                    <a:pt x="99275" y="355786"/>
                  </a:lnTo>
                  <a:lnTo>
                    <a:pt x="207575" y="355786"/>
                  </a:lnTo>
                  <a:lnTo>
                    <a:pt x="207575" y="301493"/>
                  </a:lnTo>
                  <a:lnTo>
                    <a:pt x="99275" y="301493"/>
                  </a:lnTo>
                  <a:close/>
                  <a:moveTo>
                    <a:pt x="0" y="180975"/>
                  </a:moveTo>
                  <a:lnTo>
                    <a:pt x="297325" y="0"/>
                  </a:lnTo>
                  <a:lnTo>
                    <a:pt x="306850" y="1520186"/>
                  </a:lnTo>
                  <a:lnTo>
                    <a:pt x="0" y="1520186"/>
                  </a:lnTo>
                  <a:lnTo>
                    <a:pt x="0" y="18097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743" name="Freeform: Shape 114">
              <a:extLst>
                <a:ext uri="{FF2B5EF4-FFF2-40B4-BE49-F238E27FC236}">
                  <a16:creationId xmlns:a16="http://schemas.microsoft.com/office/drawing/2014/main" id="{BFA71455-07A1-4F21-87E0-9E14427D07BE}"/>
                </a:ext>
              </a:extLst>
            </p:cNvPr>
            <p:cNvSpPr/>
            <p:nvPr/>
          </p:nvSpPr>
          <p:spPr>
            <a:xfrm>
              <a:off x="4291147" y="2164683"/>
              <a:ext cx="300411" cy="1590168"/>
            </a:xfrm>
            <a:custGeom>
              <a:avLst/>
              <a:gdLst>
                <a:gd name="connsiteX0" fmla="*/ 99275 w 306851"/>
                <a:gd name="connsiteY0" fmla="*/ 971161 h 1218693"/>
                <a:gd name="connsiteX1" fmla="*/ 99275 w 306851"/>
                <a:gd name="connsiteY1" fmla="*/ 1025454 h 1218693"/>
                <a:gd name="connsiteX2" fmla="*/ 207576 w 306851"/>
                <a:gd name="connsiteY2" fmla="*/ 1025454 h 1218693"/>
                <a:gd name="connsiteX3" fmla="*/ 207576 w 306851"/>
                <a:gd name="connsiteY3" fmla="*/ 971161 h 1218693"/>
                <a:gd name="connsiteX4" fmla="*/ 99275 w 306851"/>
                <a:gd name="connsiteY4" fmla="*/ 849179 h 1218693"/>
                <a:gd name="connsiteX5" fmla="*/ 99275 w 306851"/>
                <a:gd name="connsiteY5" fmla="*/ 903472 h 1218693"/>
                <a:gd name="connsiteX6" fmla="*/ 207576 w 306851"/>
                <a:gd name="connsiteY6" fmla="*/ 903472 h 1218693"/>
                <a:gd name="connsiteX7" fmla="*/ 207576 w 306851"/>
                <a:gd name="connsiteY7" fmla="*/ 849179 h 1218693"/>
                <a:gd name="connsiteX8" fmla="*/ 99275 w 306851"/>
                <a:gd name="connsiteY8" fmla="*/ 727198 h 1218693"/>
                <a:gd name="connsiteX9" fmla="*/ 99275 w 306851"/>
                <a:gd name="connsiteY9" fmla="*/ 781490 h 1218693"/>
                <a:gd name="connsiteX10" fmla="*/ 207576 w 306851"/>
                <a:gd name="connsiteY10" fmla="*/ 781490 h 1218693"/>
                <a:gd name="connsiteX11" fmla="*/ 207576 w 306851"/>
                <a:gd name="connsiteY11" fmla="*/ 727198 h 1218693"/>
                <a:gd name="connsiteX12" fmla="*/ 99275 w 306851"/>
                <a:gd name="connsiteY12" fmla="*/ 605216 h 1218693"/>
                <a:gd name="connsiteX13" fmla="*/ 99275 w 306851"/>
                <a:gd name="connsiteY13" fmla="*/ 659508 h 1218693"/>
                <a:gd name="connsiteX14" fmla="*/ 207576 w 306851"/>
                <a:gd name="connsiteY14" fmla="*/ 659508 h 1218693"/>
                <a:gd name="connsiteX15" fmla="*/ 207576 w 306851"/>
                <a:gd name="connsiteY15" fmla="*/ 605216 h 1218693"/>
                <a:gd name="connsiteX16" fmla="*/ 99275 w 306851"/>
                <a:gd name="connsiteY16" fmla="*/ 483234 h 1218693"/>
                <a:gd name="connsiteX17" fmla="*/ 99275 w 306851"/>
                <a:gd name="connsiteY17" fmla="*/ 537526 h 1218693"/>
                <a:gd name="connsiteX18" fmla="*/ 207576 w 306851"/>
                <a:gd name="connsiteY18" fmla="*/ 537526 h 1218693"/>
                <a:gd name="connsiteX19" fmla="*/ 207576 w 306851"/>
                <a:gd name="connsiteY19" fmla="*/ 483234 h 1218693"/>
                <a:gd name="connsiteX20" fmla="*/ 99275 w 306851"/>
                <a:gd name="connsiteY20" fmla="*/ 361252 h 1218693"/>
                <a:gd name="connsiteX21" fmla="*/ 99275 w 306851"/>
                <a:gd name="connsiteY21" fmla="*/ 415544 h 1218693"/>
                <a:gd name="connsiteX22" fmla="*/ 207576 w 306851"/>
                <a:gd name="connsiteY22" fmla="*/ 415544 h 1218693"/>
                <a:gd name="connsiteX23" fmla="*/ 207576 w 306851"/>
                <a:gd name="connsiteY23" fmla="*/ 361252 h 1218693"/>
                <a:gd name="connsiteX24" fmla="*/ 99275 w 306851"/>
                <a:gd name="connsiteY24" fmla="*/ 239270 h 1218693"/>
                <a:gd name="connsiteX25" fmla="*/ 99275 w 306851"/>
                <a:gd name="connsiteY25" fmla="*/ 293563 h 1218693"/>
                <a:gd name="connsiteX26" fmla="*/ 207576 w 306851"/>
                <a:gd name="connsiteY26" fmla="*/ 293563 h 1218693"/>
                <a:gd name="connsiteX27" fmla="*/ 207576 w 306851"/>
                <a:gd name="connsiteY27" fmla="*/ 239270 h 1218693"/>
                <a:gd name="connsiteX28" fmla="*/ 99275 w 306851"/>
                <a:gd name="connsiteY28" fmla="*/ 117288 h 1218693"/>
                <a:gd name="connsiteX29" fmla="*/ 99275 w 306851"/>
                <a:gd name="connsiteY29" fmla="*/ 171581 h 1218693"/>
                <a:gd name="connsiteX30" fmla="*/ 207576 w 306851"/>
                <a:gd name="connsiteY30" fmla="*/ 171581 h 1218693"/>
                <a:gd name="connsiteX31" fmla="*/ 207576 w 306851"/>
                <a:gd name="connsiteY31" fmla="*/ 117288 h 1218693"/>
                <a:gd name="connsiteX32" fmla="*/ 0 w 306851"/>
                <a:gd name="connsiteY32" fmla="*/ 0 h 1218693"/>
                <a:gd name="connsiteX33" fmla="*/ 306851 w 306851"/>
                <a:gd name="connsiteY33" fmla="*/ 0 h 1218693"/>
                <a:gd name="connsiteX34" fmla="*/ 306851 w 306851"/>
                <a:gd name="connsiteY34" fmla="*/ 1218693 h 1218693"/>
                <a:gd name="connsiteX35" fmla="*/ 0 w 306851"/>
                <a:gd name="connsiteY35" fmla="*/ 1218693 h 1218693"/>
                <a:gd name="connsiteX0" fmla="*/ 99275 w 306851"/>
                <a:gd name="connsiteY0" fmla="*/ 1342636 h 1590168"/>
                <a:gd name="connsiteX1" fmla="*/ 99275 w 306851"/>
                <a:gd name="connsiteY1" fmla="*/ 1396929 h 1590168"/>
                <a:gd name="connsiteX2" fmla="*/ 207576 w 306851"/>
                <a:gd name="connsiteY2" fmla="*/ 1396929 h 1590168"/>
                <a:gd name="connsiteX3" fmla="*/ 207576 w 306851"/>
                <a:gd name="connsiteY3" fmla="*/ 1342636 h 1590168"/>
                <a:gd name="connsiteX4" fmla="*/ 99275 w 306851"/>
                <a:gd name="connsiteY4" fmla="*/ 1342636 h 1590168"/>
                <a:gd name="connsiteX5" fmla="*/ 99275 w 306851"/>
                <a:gd name="connsiteY5" fmla="*/ 1220654 h 1590168"/>
                <a:gd name="connsiteX6" fmla="*/ 99275 w 306851"/>
                <a:gd name="connsiteY6" fmla="*/ 1274947 h 1590168"/>
                <a:gd name="connsiteX7" fmla="*/ 207576 w 306851"/>
                <a:gd name="connsiteY7" fmla="*/ 1274947 h 1590168"/>
                <a:gd name="connsiteX8" fmla="*/ 207576 w 306851"/>
                <a:gd name="connsiteY8" fmla="*/ 1220654 h 1590168"/>
                <a:gd name="connsiteX9" fmla="*/ 99275 w 306851"/>
                <a:gd name="connsiteY9" fmla="*/ 1220654 h 1590168"/>
                <a:gd name="connsiteX10" fmla="*/ 99275 w 306851"/>
                <a:gd name="connsiteY10" fmla="*/ 1098673 h 1590168"/>
                <a:gd name="connsiteX11" fmla="*/ 99275 w 306851"/>
                <a:gd name="connsiteY11" fmla="*/ 1152965 h 1590168"/>
                <a:gd name="connsiteX12" fmla="*/ 207576 w 306851"/>
                <a:gd name="connsiteY12" fmla="*/ 1152965 h 1590168"/>
                <a:gd name="connsiteX13" fmla="*/ 207576 w 306851"/>
                <a:gd name="connsiteY13" fmla="*/ 1098673 h 1590168"/>
                <a:gd name="connsiteX14" fmla="*/ 99275 w 306851"/>
                <a:gd name="connsiteY14" fmla="*/ 1098673 h 1590168"/>
                <a:gd name="connsiteX15" fmla="*/ 99275 w 306851"/>
                <a:gd name="connsiteY15" fmla="*/ 976691 h 1590168"/>
                <a:gd name="connsiteX16" fmla="*/ 99275 w 306851"/>
                <a:gd name="connsiteY16" fmla="*/ 1030983 h 1590168"/>
                <a:gd name="connsiteX17" fmla="*/ 207576 w 306851"/>
                <a:gd name="connsiteY17" fmla="*/ 1030983 h 1590168"/>
                <a:gd name="connsiteX18" fmla="*/ 207576 w 306851"/>
                <a:gd name="connsiteY18" fmla="*/ 976691 h 1590168"/>
                <a:gd name="connsiteX19" fmla="*/ 99275 w 306851"/>
                <a:gd name="connsiteY19" fmla="*/ 976691 h 1590168"/>
                <a:gd name="connsiteX20" fmla="*/ 99275 w 306851"/>
                <a:gd name="connsiteY20" fmla="*/ 854709 h 1590168"/>
                <a:gd name="connsiteX21" fmla="*/ 99275 w 306851"/>
                <a:gd name="connsiteY21" fmla="*/ 909001 h 1590168"/>
                <a:gd name="connsiteX22" fmla="*/ 207576 w 306851"/>
                <a:gd name="connsiteY22" fmla="*/ 909001 h 1590168"/>
                <a:gd name="connsiteX23" fmla="*/ 207576 w 306851"/>
                <a:gd name="connsiteY23" fmla="*/ 854709 h 1590168"/>
                <a:gd name="connsiteX24" fmla="*/ 99275 w 306851"/>
                <a:gd name="connsiteY24" fmla="*/ 854709 h 1590168"/>
                <a:gd name="connsiteX25" fmla="*/ 99275 w 306851"/>
                <a:gd name="connsiteY25" fmla="*/ 732727 h 1590168"/>
                <a:gd name="connsiteX26" fmla="*/ 99275 w 306851"/>
                <a:gd name="connsiteY26" fmla="*/ 787019 h 1590168"/>
                <a:gd name="connsiteX27" fmla="*/ 207576 w 306851"/>
                <a:gd name="connsiteY27" fmla="*/ 787019 h 1590168"/>
                <a:gd name="connsiteX28" fmla="*/ 207576 w 306851"/>
                <a:gd name="connsiteY28" fmla="*/ 732727 h 1590168"/>
                <a:gd name="connsiteX29" fmla="*/ 99275 w 306851"/>
                <a:gd name="connsiteY29" fmla="*/ 732727 h 1590168"/>
                <a:gd name="connsiteX30" fmla="*/ 99275 w 306851"/>
                <a:gd name="connsiteY30" fmla="*/ 610745 h 1590168"/>
                <a:gd name="connsiteX31" fmla="*/ 99275 w 306851"/>
                <a:gd name="connsiteY31" fmla="*/ 665038 h 1590168"/>
                <a:gd name="connsiteX32" fmla="*/ 207576 w 306851"/>
                <a:gd name="connsiteY32" fmla="*/ 665038 h 1590168"/>
                <a:gd name="connsiteX33" fmla="*/ 207576 w 306851"/>
                <a:gd name="connsiteY33" fmla="*/ 610745 h 1590168"/>
                <a:gd name="connsiteX34" fmla="*/ 99275 w 306851"/>
                <a:gd name="connsiteY34" fmla="*/ 610745 h 1590168"/>
                <a:gd name="connsiteX35" fmla="*/ 99275 w 306851"/>
                <a:gd name="connsiteY35" fmla="*/ 488763 h 1590168"/>
                <a:gd name="connsiteX36" fmla="*/ 99275 w 306851"/>
                <a:gd name="connsiteY36" fmla="*/ 543056 h 1590168"/>
                <a:gd name="connsiteX37" fmla="*/ 207576 w 306851"/>
                <a:gd name="connsiteY37" fmla="*/ 543056 h 1590168"/>
                <a:gd name="connsiteX38" fmla="*/ 207576 w 306851"/>
                <a:gd name="connsiteY38" fmla="*/ 488763 h 1590168"/>
                <a:gd name="connsiteX39" fmla="*/ 99275 w 306851"/>
                <a:gd name="connsiteY39" fmla="*/ 488763 h 1590168"/>
                <a:gd name="connsiteX40" fmla="*/ 9525 w 306851"/>
                <a:gd name="connsiteY40" fmla="*/ 0 h 1590168"/>
                <a:gd name="connsiteX41" fmla="*/ 306851 w 306851"/>
                <a:gd name="connsiteY41" fmla="*/ 371475 h 1590168"/>
                <a:gd name="connsiteX42" fmla="*/ 306851 w 306851"/>
                <a:gd name="connsiteY42" fmla="*/ 1590168 h 1590168"/>
                <a:gd name="connsiteX43" fmla="*/ 0 w 306851"/>
                <a:gd name="connsiteY43" fmla="*/ 1590168 h 1590168"/>
                <a:gd name="connsiteX44" fmla="*/ 9525 w 306851"/>
                <a:gd name="connsiteY44" fmla="*/ 0 h 1590168"/>
                <a:gd name="connsiteX0" fmla="*/ 99275 w 306851"/>
                <a:gd name="connsiteY0" fmla="*/ 1342636 h 1590168"/>
                <a:gd name="connsiteX1" fmla="*/ 99275 w 306851"/>
                <a:gd name="connsiteY1" fmla="*/ 1396929 h 1590168"/>
                <a:gd name="connsiteX2" fmla="*/ 207576 w 306851"/>
                <a:gd name="connsiteY2" fmla="*/ 1396929 h 1590168"/>
                <a:gd name="connsiteX3" fmla="*/ 207576 w 306851"/>
                <a:gd name="connsiteY3" fmla="*/ 1342636 h 1590168"/>
                <a:gd name="connsiteX4" fmla="*/ 99275 w 306851"/>
                <a:gd name="connsiteY4" fmla="*/ 1342636 h 1590168"/>
                <a:gd name="connsiteX5" fmla="*/ 99275 w 306851"/>
                <a:gd name="connsiteY5" fmla="*/ 1220654 h 1590168"/>
                <a:gd name="connsiteX6" fmla="*/ 99275 w 306851"/>
                <a:gd name="connsiteY6" fmla="*/ 1274947 h 1590168"/>
                <a:gd name="connsiteX7" fmla="*/ 207576 w 306851"/>
                <a:gd name="connsiteY7" fmla="*/ 1274947 h 1590168"/>
                <a:gd name="connsiteX8" fmla="*/ 207576 w 306851"/>
                <a:gd name="connsiteY8" fmla="*/ 1220654 h 1590168"/>
                <a:gd name="connsiteX9" fmla="*/ 99275 w 306851"/>
                <a:gd name="connsiteY9" fmla="*/ 1220654 h 1590168"/>
                <a:gd name="connsiteX10" fmla="*/ 99275 w 306851"/>
                <a:gd name="connsiteY10" fmla="*/ 1098673 h 1590168"/>
                <a:gd name="connsiteX11" fmla="*/ 99275 w 306851"/>
                <a:gd name="connsiteY11" fmla="*/ 1152965 h 1590168"/>
                <a:gd name="connsiteX12" fmla="*/ 207576 w 306851"/>
                <a:gd name="connsiteY12" fmla="*/ 1152965 h 1590168"/>
                <a:gd name="connsiteX13" fmla="*/ 207576 w 306851"/>
                <a:gd name="connsiteY13" fmla="*/ 1098673 h 1590168"/>
                <a:gd name="connsiteX14" fmla="*/ 99275 w 306851"/>
                <a:gd name="connsiteY14" fmla="*/ 1098673 h 1590168"/>
                <a:gd name="connsiteX15" fmla="*/ 99275 w 306851"/>
                <a:gd name="connsiteY15" fmla="*/ 976691 h 1590168"/>
                <a:gd name="connsiteX16" fmla="*/ 99275 w 306851"/>
                <a:gd name="connsiteY16" fmla="*/ 1030983 h 1590168"/>
                <a:gd name="connsiteX17" fmla="*/ 207576 w 306851"/>
                <a:gd name="connsiteY17" fmla="*/ 1030983 h 1590168"/>
                <a:gd name="connsiteX18" fmla="*/ 207576 w 306851"/>
                <a:gd name="connsiteY18" fmla="*/ 976691 h 1590168"/>
                <a:gd name="connsiteX19" fmla="*/ 99275 w 306851"/>
                <a:gd name="connsiteY19" fmla="*/ 976691 h 1590168"/>
                <a:gd name="connsiteX20" fmla="*/ 99275 w 306851"/>
                <a:gd name="connsiteY20" fmla="*/ 854709 h 1590168"/>
                <a:gd name="connsiteX21" fmla="*/ 99275 w 306851"/>
                <a:gd name="connsiteY21" fmla="*/ 909001 h 1590168"/>
                <a:gd name="connsiteX22" fmla="*/ 207576 w 306851"/>
                <a:gd name="connsiteY22" fmla="*/ 909001 h 1590168"/>
                <a:gd name="connsiteX23" fmla="*/ 207576 w 306851"/>
                <a:gd name="connsiteY23" fmla="*/ 854709 h 1590168"/>
                <a:gd name="connsiteX24" fmla="*/ 99275 w 306851"/>
                <a:gd name="connsiteY24" fmla="*/ 854709 h 1590168"/>
                <a:gd name="connsiteX25" fmla="*/ 99275 w 306851"/>
                <a:gd name="connsiteY25" fmla="*/ 732727 h 1590168"/>
                <a:gd name="connsiteX26" fmla="*/ 99275 w 306851"/>
                <a:gd name="connsiteY26" fmla="*/ 787019 h 1590168"/>
                <a:gd name="connsiteX27" fmla="*/ 207576 w 306851"/>
                <a:gd name="connsiteY27" fmla="*/ 787019 h 1590168"/>
                <a:gd name="connsiteX28" fmla="*/ 207576 w 306851"/>
                <a:gd name="connsiteY28" fmla="*/ 732727 h 1590168"/>
                <a:gd name="connsiteX29" fmla="*/ 99275 w 306851"/>
                <a:gd name="connsiteY29" fmla="*/ 732727 h 1590168"/>
                <a:gd name="connsiteX30" fmla="*/ 99275 w 306851"/>
                <a:gd name="connsiteY30" fmla="*/ 610745 h 1590168"/>
                <a:gd name="connsiteX31" fmla="*/ 99275 w 306851"/>
                <a:gd name="connsiteY31" fmla="*/ 665038 h 1590168"/>
                <a:gd name="connsiteX32" fmla="*/ 207576 w 306851"/>
                <a:gd name="connsiteY32" fmla="*/ 665038 h 1590168"/>
                <a:gd name="connsiteX33" fmla="*/ 207576 w 306851"/>
                <a:gd name="connsiteY33" fmla="*/ 610745 h 1590168"/>
                <a:gd name="connsiteX34" fmla="*/ 99275 w 306851"/>
                <a:gd name="connsiteY34" fmla="*/ 610745 h 1590168"/>
                <a:gd name="connsiteX35" fmla="*/ 99275 w 306851"/>
                <a:gd name="connsiteY35" fmla="*/ 488763 h 1590168"/>
                <a:gd name="connsiteX36" fmla="*/ 99275 w 306851"/>
                <a:gd name="connsiteY36" fmla="*/ 543056 h 1590168"/>
                <a:gd name="connsiteX37" fmla="*/ 207576 w 306851"/>
                <a:gd name="connsiteY37" fmla="*/ 543056 h 1590168"/>
                <a:gd name="connsiteX38" fmla="*/ 207576 w 306851"/>
                <a:gd name="connsiteY38" fmla="*/ 488763 h 1590168"/>
                <a:gd name="connsiteX39" fmla="*/ 99275 w 306851"/>
                <a:gd name="connsiteY39" fmla="*/ 488763 h 1590168"/>
                <a:gd name="connsiteX40" fmla="*/ 0 w 306851"/>
                <a:gd name="connsiteY40" fmla="*/ 0 h 1590168"/>
                <a:gd name="connsiteX41" fmla="*/ 306851 w 306851"/>
                <a:gd name="connsiteY41" fmla="*/ 371475 h 1590168"/>
                <a:gd name="connsiteX42" fmla="*/ 306851 w 306851"/>
                <a:gd name="connsiteY42" fmla="*/ 1590168 h 1590168"/>
                <a:gd name="connsiteX43" fmla="*/ 0 w 306851"/>
                <a:gd name="connsiteY43" fmla="*/ 1590168 h 1590168"/>
                <a:gd name="connsiteX44" fmla="*/ 0 w 306851"/>
                <a:gd name="connsiteY44" fmla="*/ 0 h 159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06851" h="1590168">
                  <a:moveTo>
                    <a:pt x="99275" y="1342636"/>
                  </a:moveTo>
                  <a:lnTo>
                    <a:pt x="99275" y="1396929"/>
                  </a:lnTo>
                  <a:lnTo>
                    <a:pt x="207576" y="1396929"/>
                  </a:lnTo>
                  <a:lnTo>
                    <a:pt x="207576" y="1342636"/>
                  </a:lnTo>
                  <a:lnTo>
                    <a:pt x="99275" y="1342636"/>
                  </a:lnTo>
                  <a:close/>
                  <a:moveTo>
                    <a:pt x="99275" y="1220654"/>
                  </a:moveTo>
                  <a:lnTo>
                    <a:pt x="99275" y="1274947"/>
                  </a:lnTo>
                  <a:lnTo>
                    <a:pt x="207576" y="1274947"/>
                  </a:lnTo>
                  <a:lnTo>
                    <a:pt x="207576" y="1220654"/>
                  </a:lnTo>
                  <a:lnTo>
                    <a:pt x="99275" y="1220654"/>
                  </a:lnTo>
                  <a:close/>
                  <a:moveTo>
                    <a:pt x="99275" y="1098673"/>
                  </a:moveTo>
                  <a:lnTo>
                    <a:pt x="99275" y="1152965"/>
                  </a:lnTo>
                  <a:lnTo>
                    <a:pt x="207576" y="1152965"/>
                  </a:lnTo>
                  <a:lnTo>
                    <a:pt x="207576" y="1098673"/>
                  </a:lnTo>
                  <a:lnTo>
                    <a:pt x="99275" y="1098673"/>
                  </a:lnTo>
                  <a:close/>
                  <a:moveTo>
                    <a:pt x="99275" y="976691"/>
                  </a:moveTo>
                  <a:lnTo>
                    <a:pt x="99275" y="1030983"/>
                  </a:lnTo>
                  <a:lnTo>
                    <a:pt x="207576" y="1030983"/>
                  </a:lnTo>
                  <a:lnTo>
                    <a:pt x="207576" y="976691"/>
                  </a:lnTo>
                  <a:lnTo>
                    <a:pt x="99275" y="976691"/>
                  </a:lnTo>
                  <a:close/>
                  <a:moveTo>
                    <a:pt x="99275" y="854709"/>
                  </a:moveTo>
                  <a:lnTo>
                    <a:pt x="99275" y="909001"/>
                  </a:lnTo>
                  <a:lnTo>
                    <a:pt x="207576" y="909001"/>
                  </a:lnTo>
                  <a:lnTo>
                    <a:pt x="207576" y="854709"/>
                  </a:lnTo>
                  <a:lnTo>
                    <a:pt x="99275" y="854709"/>
                  </a:lnTo>
                  <a:close/>
                  <a:moveTo>
                    <a:pt x="99275" y="732727"/>
                  </a:moveTo>
                  <a:lnTo>
                    <a:pt x="99275" y="787019"/>
                  </a:lnTo>
                  <a:lnTo>
                    <a:pt x="207576" y="787019"/>
                  </a:lnTo>
                  <a:lnTo>
                    <a:pt x="207576" y="732727"/>
                  </a:lnTo>
                  <a:lnTo>
                    <a:pt x="99275" y="732727"/>
                  </a:lnTo>
                  <a:close/>
                  <a:moveTo>
                    <a:pt x="99275" y="610745"/>
                  </a:moveTo>
                  <a:lnTo>
                    <a:pt x="99275" y="665038"/>
                  </a:lnTo>
                  <a:lnTo>
                    <a:pt x="207576" y="665038"/>
                  </a:lnTo>
                  <a:lnTo>
                    <a:pt x="207576" y="610745"/>
                  </a:lnTo>
                  <a:lnTo>
                    <a:pt x="99275" y="610745"/>
                  </a:lnTo>
                  <a:close/>
                  <a:moveTo>
                    <a:pt x="99275" y="488763"/>
                  </a:moveTo>
                  <a:lnTo>
                    <a:pt x="99275" y="543056"/>
                  </a:lnTo>
                  <a:lnTo>
                    <a:pt x="207576" y="543056"/>
                  </a:lnTo>
                  <a:lnTo>
                    <a:pt x="207576" y="488763"/>
                  </a:lnTo>
                  <a:lnTo>
                    <a:pt x="99275" y="488763"/>
                  </a:lnTo>
                  <a:close/>
                  <a:moveTo>
                    <a:pt x="0" y="0"/>
                  </a:moveTo>
                  <a:lnTo>
                    <a:pt x="306851" y="371475"/>
                  </a:lnTo>
                  <a:lnTo>
                    <a:pt x="306851" y="1590168"/>
                  </a:lnTo>
                  <a:lnTo>
                    <a:pt x="0" y="1590168"/>
                  </a:lnTo>
                  <a:lnTo>
                    <a:pt x="0"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744" name="Freeform: Shape 174">
              <a:extLst>
                <a:ext uri="{FF2B5EF4-FFF2-40B4-BE49-F238E27FC236}">
                  <a16:creationId xmlns:a16="http://schemas.microsoft.com/office/drawing/2014/main" id="{65016AA4-C50E-4E94-A238-8C09CD3C3B26}"/>
                </a:ext>
              </a:extLst>
            </p:cNvPr>
            <p:cNvSpPr/>
            <p:nvPr/>
          </p:nvSpPr>
          <p:spPr>
            <a:xfrm>
              <a:off x="8486617" y="2597309"/>
              <a:ext cx="248377" cy="1157542"/>
            </a:xfrm>
            <a:custGeom>
              <a:avLst/>
              <a:gdLst>
                <a:gd name="connsiteX0" fmla="*/ 99275 w 306851"/>
                <a:gd name="connsiteY0" fmla="*/ 971161 h 1218693"/>
                <a:gd name="connsiteX1" fmla="*/ 99275 w 306851"/>
                <a:gd name="connsiteY1" fmla="*/ 1025454 h 1218693"/>
                <a:gd name="connsiteX2" fmla="*/ 207576 w 306851"/>
                <a:gd name="connsiteY2" fmla="*/ 1025454 h 1218693"/>
                <a:gd name="connsiteX3" fmla="*/ 207576 w 306851"/>
                <a:gd name="connsiteY3" fmla="*/ 971161 h 1218693"/>
                <a:gd name="connsiteX4" fmla="*/ 99275 w 306851"/>
                <a:gd name="connsiteY4" fmla="*/ 849179 h 1218693"/>
                <a:gd name="connsiteX5" fmla="*/ 99275 w 306851"/>
                <a:gd name="connsiteY5" fmla="*/ 903472 h 1218693"/>
                <a:gd name="connsiteX6" fmla="*/ 207576 w 306851"/>
                <a:gd name="connsiteY6" fmla="*/ 903472 h 1218693"/>
                <a:gd name="connsiteX7" fmla="*/ 207576 w 306851"/>
                <a:gd name="connsiteY7" fmla="*/ 849179 h 1218693"/>
                <a:gd name="connsiteX8" fmla="*/ 99275 w 306851"/>
                <a:gd name="connsiteY8" fmla="*/ 727198 h 1218693"/>
                <a:gd name="connsiteX9" fmla="*/ 99275 w 306851"/>
                <a:gd name="connsiteY9" fmla="*/ 781490 h 1218693"/>
                <a:gd name="connsiteX10" fmla="*/ 207576 w 306851"/>
                <a:gd name="connsiteY10" fmla="*/ 781490 h 1218693"/>
                <a:gd name="connsiteX11" fmla="*/ 207576 w 306851"/>
                <a:gd name="connsiteY11" fmla="*/ 727198 h 1218693"/>
                <a:gd name="connsiteX12" fmla="*/ 99275 w 306851"/>
                <a:gd name="connsiteY12" fmla="*/ 605216 h 1218693"/>
                <a:gd name="connsiteX13" fmla="*/ 99275 w 306851"/>
                <a:gd name="connsiteY13" fmla="*/ 659508 h 1218693"/>
                <a:gd name="connsiteX14" fmla="*/ 207576 w 306851"/>
                <a:gd name="connsiteY14" fmla="*/ 659508 h 1218693"/>
                <a:gd name="connsiteX15" fmla="*/ 207576 w 306851"/>
                <a:gd name="connsiteY15" fmla="*/ 605216 h 1218693"/>
                <a:gd name="connsiteX16" fmla="*/ 99275 w 306851"/>
                <a:gd name="connsiteY16" fmla="*/ 483234 h 1218693"/>
                <a:gd name="connsiteX17" fmla="*/ 99275 w 306851"/>
                <a:gd name="connsiteY17" fmla="*/ 537526 h 1218693"/>
                <a:gd name="connsiteX18" fmla="*/ 207576 w 306851"/>
                <a:gd name="connsiteY18" fmla="*/ 537526 h 1218693"/>
                <a:gd name="connsiteX19" fmla="*/ 207576 w 306851"/>
                <a:gd name="connsiteY19" fmla="*/ 483234 h 1218693"/>
                <a:gd name="connsiteX20" fmla="*/ 99275 w 306851"/>
                <a:gd name="connsiteY20" fmla="*/ 361252 h 1218693"/>
                <a:gd name="connsiteX21" fmla="*/ 99275 w 306851"/>
                <a:gd name="connsiteY21" fmla="*/ 415544 h 1218693"/>
                <a:gd name="connsiteX22" fmla="*/ 207576 w 306851"/>
                <a:gd name="connsiteY22" fmla="*/ 415544 h 1218693"/>
                <a:gd name="connsiteX23" fmla="*/ 207576 w 306851"/>
                <a:gd name="connsiteY23" fmla="*/ 361252 h 1218693"/>
                <a:gd name="connsiteX24" fmla="*/ 99275 w 306851"/>
                <a:gd name="connsiteY24" fmla="*/ 239270 h 1218693"/>
                <a:gd name="connsiteX25" fmla="*/ 99275 w 306851"/>
                <a:gd name="connsiteY25" fmla="*/ 293563 h 1218693"/>
                <a:gd name="connsiteX26" fmla="*/ 207576 w 306851"/>
                <a:gd name="connsiteY26" fmla="*/ 293563 h 1218693"/>
                <a:gd name="connsiteX27" fmla="*/ 207576 w 306851"/>
                <a:gd name="connsiteY27" fmla="*/ 239270 h 1218693"/>
                <a:gd name="connsiteX28" fmla="*/ 99275 w 306851"/>
                <a:gd name="connsiteY28" fmla="*/ 117288 h 1218693"/>
                <a:gd name="connsiteX29" fmla="*/ 99275 w 306851"/>
                <a:gd name="connsiteY29" fmla="*/ 171581 h 1218693"/>
                <a:gd name="connsiteX30" fmla="*/ 207576 w 306851"/>
                <a:gd name="connsiteY30" fmla="*/ 171581 h 1218693"/>
                <a:gd name="connsiteX31" fmla="*/ 207576 w 306851"/>
                <a:gd name="connsiteY31" fmla="*/ 117288 h 1218693"/>
                <a:gd name="connsiteX32" fmla="*/ 0 w 306851"/>
                <a:gd name="connsiteY32" fmla="*/ 0 h 1218693"/>
                <a:gd name="connsiteX33" fmla="*/ 306851 w 306851"/>
                <a:gd name="connsiteY33" fmla="*/ 0 h 1218693"/>
                <a:gd name="connsiteX34" fmla="*/ 306851 w 306851"/>
                <a:gd name="connsiteY34" fmla="*/ 1218693 h 1218693"/>
                <a:gd name="connsiteX35" fmla="*/ 0 w 306851"/>
                <a:gd name="connsiteY35" fmla="*/ 1218693 h 1218693"/>
                <a:gd name="connsiteX0" fmla="*/ 99275 w 306851"/>
                <a:gd name="connsiteY0" fmla="*/ 1342636 h 1590168"/>
                <a:gd name="connsiteX1" fmla="*/ 99275 w 306851"/>
                <a:gd name="connsiteY1" fmla="*/ 1396929 h 1590168"/>
                <a:gd name="connsiteX2" fmla="*/ 207576 w 306851"/>
                <a:gd name="connsiteY2" fmla="*/ 1396929 h 1590168"/>
                <a:gd name="connsiteX3" fmla="*/ 207576 w 306851"/>
                <a:gd name="connsiteY3" fmla="*/ 1342636 h 1590168"/>
                <a:gd name="connsiteX4" fmla="*/ 99275 w 306851"/>
                <a:gd name="connsiteY4" fmla="*/ 1342636 h 1590168"/>
                <a:gd name="connsiteX5" fmla="*/ 99275 w 306851"/>
                <a:gd name="connsiteY5" fmla="*/ 1220654 h 1590168"/>
                <a:gd name="connsiteX6" fmla="*/ 99275 w 306851"/>
                <a:gd name="connsiteY6" fmla="*/ 1274947 h 1590168"/>
                <a:gd name="connsiteX7" fmla="*/ 207576 w 306851"/>
                <a:gd name="connsiteY7" fmla="*/ 1274947 h 1590168"/>
                <a:gd name="connsiteX8" fmla="*/ 207576 w 306851"/>
                <a:gd name="connsiteY8" fmla="*/ 1220654 h 1590168"/>
                <a:gd name="connsiteX9" fmla="*/ 99275 w 306851"/>
                <a:gd name="connsiteY9" fmla="*/ 1220654 h 1590168"/>
                <a:gd name="connsiteX10" fmla="*/ 99275 w 306851"/>
                <a:gd name="connsiteY10" fmla="*/ 1098673 h 1590168"/>
                <a:gd name="connsiteX11" fmla="*/ 99275 w 306851"/>
                <a:gd name="connsiteY11" fmla="*/ 1152965 h 1590168"/>
                <a:gd name="connsiteX12" fmla="*/ 207576 w 306851"/>
                <a:gd name="connsiteY12" fmla="*/ 1152965 h 1590168"/>
                <a:gd name="connsiteX13" fmla="*/ 207576 w 306851"/>
                <a:gd name="connsiteY13" fmla="*/ 1098673 h 1590168"/>
                <a:gd name="connsiteX14" fmla="*/ 99275 w 306851"/>
                <a:gd name="connsiteY14" fmla="*/ 1098673 h 1590168"/>
                <a:gd name="connsiteX15" fmla="*/ 99275 w 306851"/>
                <a:gd name="connsiteY15" fmla="*/ 976691 h 1590168"/>
                <a:gd name="connsiteX16" fmla="*/ 99275 w 306851"/>
                <a:gd name="connsiteY16" fmla="*/ 1030983 h 1590168"/>
                <a:gd name="connsiteX17" fmla="*/ 207576 w 306851"/>
                <a:gd name="connsiteY17" fmla="*/ 1030983 h 1590168"/>
                <a:gd name="connsiteX18" fmla="*/ 207576 w 306851"/>
                <a:gd name="connsiteY18" fmla="*/ 976691 h 1590168"/>
                <a:gd name="connsiteX19" fmla="*/ 99275 w 306851"/>
                <a:gd name="connsiteY19" fmla="*/ 976691 h 1590168"/>
                <a:gd name="connsiteX20" fmla="*/ 99275 w 306851"/>
                <a:gd name="connsiteY20" fmla="*/ 854709 h 1590168"/>
                <a:gd name="connsiteX21" fmla="*/ 99275 w 306851"/>
                <a:gd name="connsiteY21" fmla="*/ 909001 h 1590168"/>
                <a:gd name="connsiteX22" fmla="*/ 207576 w 306851"/>
                <a:gd name="connsiteY22" fmla="*/ 909001 h 1590168"/>
                <a:gd name="connsiteX23" fmla="*/ 207576 w 306851"/>
                <a:gd name="connsiteY23" fmla="*/ 854709 h 1590168"/>
                <a:gd name="connsiteX24" fmla="*/ 99275 w 306851"/>
                <a:gd name="connsiteY24" fmla="*/ 854709 h 1590168"/>
                <a:gd name="connsiteX25" fmla="*/ 99275 w 306851"/>
                <a:gd name="connsiteY25" fmla="*/ 732727 h 1590168"/>
                <a:gd name="connsiteX26" fmla="*/ 99275 w 306851"/>
                <a:gd name="connsiteY26" fmla="*/ 787019 h 1590168"/>
                <a:gd name="connsiteX27" fmla="*/ 207576 w 306851"/>
                <a:gd name="connsiteY27" fmla="*/ 787019 h 1590168"/>
                <a:gd name="connsiteX28" fmla="*/ 207576 w 306851"/>
                <a:gd name="connsiteY28" fmla="*/ 732727 h 1590168"/>
                <a:gd name="connsiteX29" fmla="*/ 99275 w 306851"/>
                <a:gd name="connsiteY29" fmla="*/ 732727 h 1590168"/>
                <a:gd name="connsiteX30" fmla="*/ 99275 w 306851"/>
                <a:gd name="connsiteY30" fmla="*/ 610745 h 1590168"/>
                <a:gd name="connsiteX31" fmla="*/ 99275 w 306851"/>
                <a:gd name="connsiteY31" fmla="*/ 665038 h 1590168"/>
                <a:gd name="connsiteX32" fmla="*/ 207576 w 306851"/>
                <a:gd name="connsiteY32" fmla="*/ 665038 h 1590168"/>
                <a:gd name="connsiteX33" fmla="*/ 207576 w 306851"/>
                <a:gd name="connsiteY33" fmla="*/ 610745 h 1590168"/>
                <a:gd name="connsiteX34" fmla="*/ 99275 w 306851"/>
                <a:gd name="connsiteY34" fmla="*/ 610745 h 1590168"/>
                <a:gd name="connsiteX35" fmla="*/ 99275 w 306851"/>
                <a:gd name="connsiteY35" fmla="*/ 488763 h 1590168"/>
                <a:gd name="connsiteX36" fmla="*/ 99275 w 306851"/>
                <a:gd name="connsiteY36" fmla="*/ 543056 h 1590168"/>
                <a:gd name="connsiteX37" fmla="*/ 207576 w 306851"/>
                <a:gd name="connsiteY37" fmla="*/ 543056 h 1590168"/>
                <a:gd name="connsiteX38" fmla="*/ 207576 w 306851"/>
                <a:gd name="connsiteY38" fmla="*/ 488763 h 1590168"/>
                <a:gd name="connsiteX39" fmla="*/ 99275 w 306851"/>
                <a:gd name="connsiteY39" fmla="*/ 488763 h 1590168"/>
                <a:gd name="connsiteX40" fmla="*/ 9525 w 306851"/>
                <a:gd name="connsiteY40" fmla="*/ 0 h 1590168"/>
                <a:gd name="connsiteX41" fmla="*/ 306851 w 306851"/>
                <a:gd name="connsiteY41" fmla="*/ 371475 h 1590168"/>
                <a:gd name="connsiteX42" fmla="*/ 306851 w 306851"/>
                <a:gd name="connsiteY42" fmla="*/ 1590168 h 1590168"/>
                <a:gd name="connsiteX43" fmla="*/ 0 w 306851"/>
                <a:gd name="connsiteY43" fmla="*/ 1590168 h 1590168"/>
                <a:gd name="connsiteX44" fmla="*/ 9525 w 306851"/>
                <a:gd name="connsiteY44" fmla="*/ 0 h 1590168"/>
                <a:gd name="connsiteX0" fmla="*/ 99275 w 306851"/>
                <a:gd name="connsiteY0" fmla="*/ 1342636 h 1590168"/>
                <a:gd name="connsiteX1" fmla="*/ 99275 w 306851"/>
                <a:gd name="connsiteY1" fmla="*/ 1396929 h 1590168"/>
                <a:gd name="connsiteX2" fmla="*/ 207576 w 306851"/>
                <a:gd name="connsiteY2" fmla="*/ 1396929 h 1590168"/>
                <a:gd name="connsiteX3" fmla="*/ 207576 w 306851"/>
                <a:gd name="connsiteY3" fmla="*/ 1342636 h 1590168"/>
                <a:gd name="connsiteX4" fmla="*/ 99275 w 306851"/>
                <a:gd name="connsiteY4" fmla="*/ 1342636 h 1590168"/>
                <a:gd name="connsiteX5" fmla="*/ 99275 w 306851"/>
                <a:gd name="connsiteY5" fmla="*/ 1220654 h 1590168"/>
                <a:gd name="connsiteX6" fmla="*/ 99275 w 306851"/>
                <a:gd name="connsiteY6" fmla="*/ 1274947 h 1590168"/>
                <a:gd name="connsiteX7" fmla="*/ 207576 w 306851"/>
                <a:gd name="connsiteY7" fmla="*/ 1274947 h 1590168"/>
                <a:gd name="connsiteX8" fmla="*/ 207576 w 306851"/>
                <a:gd name="connsiteY8" fmla="*/ 1220654 h 1590168"/>
                <a:gd name="connsiteX9" fmla="*/ 99275 w 306851"/>
                <a:gd name="connsiteY9" fmla="*/ 1220654 h 1590168"/>
                <a:gd name="connsiteX10" fmla="*/ 99275 w 306851"/>
                <a:gd name="connsiteY10" fmla="*/ 1098673 h 1590168"/>
                <a:gd name="connsiteX11" fmla="*/ 99275 w 306851"/>
                <a:gd name="connsiteY11" fmla="*/ 1152965 h 1590168"/>
                <a:gd name="connsiteX12" fmla="*/ 207576 w 306851"/>
                <a:gd name="connsiteY12" fmla="*/ 1152965 h 1590168"/>
                <a:gd name="connsiteX13" fmla="*/ 207576 w 306851"/>
                <a:gd name="connsiteY13" fmla="*/ 1098673 h 1590168"/>
                <a:gd name="connsiteX14" fmla="*/ 99275 w 306851"/>
                <a:gd name="connsiteY14" fmla="*/ 1098673 h 1590168"/>
                <a:gd name="connsiteX15" fmla="*/ 99275 w 306851"/>
                <a:gd name="connsiteY15" fmla="*/ 976691 h 1590168"/>
                <a:gd name="connsiteX16" fmla="*/ 99275 w 306851"/>
                <a:gd name="connsiteY16" fmla="*/ 1030983 h 1590168"/>
                <a:gd name="connsiteX17" fmla="*/ 207576 w 306851"/>
                <a:gd name="connsiteY17" fmla="*/ 1030983 h 1590168"/>
                <a:gd name="connsiteX18" fmla="*/ 207576 w 306851"/>
                <a:gd name="connsiteY18" fmla="*/ 976691 h 1590168"/>
                <a:gd name="connsiteX19" fmla="*/ 99275 w 306851"/>
                <a:gd name="connsiteY19" fmla="*/ 976691 h 1590168"/>
                <a:gd name="connsiteX20" fmla="*/ 99275 w 306851"/>
                <a:gd name="connsiteY20" fmla="*/ 854709 h 1590168"/>
                <a:gd name="connsiteX21" fmla="*/ 99275 w 306851"/>
                <a:gd name="connsiteY21" fmla="*/ 909001 h 1590168"/>
                <a:gd name="connsiteX22" fmla="*/ 207576 w 306851"/>
                <a:gd name="connsiteY22" fmla="*/ 909001 h 1590168"/>
                <a:gd name="connsiteX23" fmla="*/ 207576 w 306851"/>
                <a:gd name="connsiteY23" fmla="*/ 854709 h 1590168"/>
                <a:gd name="connsiteX24" fmla="*/ 99275 w 306851"/>
                <a:gd name="connsiteY24" fmla="*/ 854709 h 1590168"/>
                <a:gd name="connsiteX25" fmla="*/ 99275 w 306851"/>
                <a:gd name="connsiteY25" fmla="*/ 732727 h 1590168"/>
                <a:gd name="connsiteX26" fmla="*/ 99275 w 306851"/>
                <a:gd name="connsiteY26" fmla="*/ 787019 h 1590168"/>
                <a:gd name="connsiteX27" fmla="*/ 207576 w 306851"/>
                <a:gd name="connsiteY27" fmla="*/ 787019 h 1590168"/>
                <a:gd name="connsiteX28" fmla="*/ 207576 w 306851"/>
                <a:gd name="connsiteY28" fmla="*/ 732727 h 1590168"/>
                <a:gd name="connsiteX29" fmla="*/ 99275 w 306851"/>
                <a:gd name="connsiteY29" fmla="*/ 732727 h 1590168"/>
                <a:gd name="connsiteX30" fmla="*/ 99275 w 306851"/>
                <a:gd name="connsiteY30" fmla="*/ 610745 h 1590168"/>
                <a:gd name="connsiteX31" fmla="*/ 99275 w 306851"/>
                <a:gd name="connsiteY31" fmla="*/ 665038 h 1590168"/>
                <a:gd name="connsiteX32" fmla="*/ 207576 w 306851"/>
                <a:gd name="connsiteY32" fmla="*/ 665038 h 1590168"/>
                <a:gd name="connsiteX33" fmla="*/ 207576 w 306851"/>
                <a:gd name="connsiteY33" fmla="*/ 610745 h 1590168"/>
                <a:gd name="connsiteX34" fmla="*/ 99275 w 306851"/>
                <a:gd name="connsiteY34" fmla="*/ 610745 h 1590168"/>
                <a:gd name="connsiteX35" fmla="*/ 99275 w 306851"/>
                <a:gd name="connsiteY35" fmla="*/ 488763 h 1590168"/>
                <a:gd name="connsiteX36" fmla="*/ 99275 w 306851"/>
                <a:gd name="connsiteY36" fmla="*/ 543056 h 1590168"/>
                <a:gd name="connsiteX37" fmla="*/ 207576 w 306851"/>
                <a:gd name="connsiteY37" fmla="*/ 543056 h 1590168"/>
                <a:gd name="connsiteX38" fmla="*/ 207576 w 306851"/>
                <a:gd name="connsiteY38" fmla="*/ 488763 h 1590168"/>
                <a:gd name="connsiteX39" fmla="*/ 99275 w 306851"/>
                <a:gd name="connsiteY39" fmla="*/ 488763 h 1590168"/>
                <a:gd name="connsiteX40" fmla="*/ 0 w 306851"/>
                <a:gd name="connsiteY40" fmla="*/ 0 h 1590168"/>
                <a:gd name="connsiteX41" fmla="*/ 306851 w 306851"/>
                <a:gd name="connsiteY41" fmla="*/ 371475 h 1590168"/>
                <a:gd name="connsiteX42" fmla="*/ 306851 w 306851"/>
                <a:gd name="connsiteY42" fmla="*/ 1590168 h 1590168"/>
                <a:gd name="connsiteX43" fmla="*/ 0 w 306851"/>
                <a:gd name="connsiteY43" fmla="*/ 1590168 h 1590168"/>
                <a:gd name="connsiteX44" fmla="*/ 0 w 306851"/>
                <a:gd name="connsiteY44" fmla="*/ 0 h 1590168"/>
                <a:gd name="connsiteX0" fmla="*/ 99275 w 306851"/>
                <a:gd name="connsiteY0" fmla="*/ 1152513 h 1400045"/>
                <a:gd name="connsiteX1" fmla="*/ 99275 w 306851"/>
                <a:gd name="connsiteY1" fmla="*/ 1206806 h 1400045"/>
                <a:gd name="connsiteX2" fmla="*/ 207576 w 306851"/>
                <a:gd name="connsiteY2" fmla="*/ 1206806 h 1400045"/>
                <a:gd name="connsiteX3" fmla="*/ 207576 w 306851"/>
                <a:gd name="connsiteY3" fmla="*/ 1152513 h 1400045"/>
                <a:gd name="connsiteX4" fmla="*/ 99275 w 306851"/>
                <a:gd name="connsiteY4" fmla="*/ 1152513 h 1400045"/>
                <a:gd name="connsiteX5" fmla="*/ 99275 w 306851"/>
                <a:gd name="connsiteY5" fmla="*/ 1030531 h 1400045"/>
                <a:gd name="connsiteX6" fmla="*/ 99275 w 306851"/>
                <a:gd name="connsiteY6" fmla="*/ 1084824 h 1400045"/>
                <a:gd name="connsiteX7" fmla="*/ 207576 w 306851"/>
                <a:gd name="connsiteY7" fmla="*/ 1084824 h 1400045"/>
                <a:gd name="connsiteX8" fmla="*/ 207576 w 306851"/>
                <a:gd name="connsiteY8" fmla="*/ 1030531 h 1400045"/>
                <a:gd name="connsiteX9" fmla="*/ 99275 w 306851"/>
                <a:gd name="connsiteY9" fmla="*/ 1030531 h 1400045"/>
                <a:gd name="connsiteX10" fmla="*/ 99275 w 306851"/>
                <a:gd name="connsiteY10" fmla="*/ 908550 h 1400045"/>
                <a:gd name="connsiteX11" fmla="*/ 99275 w 306851"/>
                <a:gd name="connsiteY11" fmla="*/ 962842 h 1400045"/>
                <a:gd name="connsiteX12" fmla="*/ 207576 w 306851"/>
                <a:gd name="connsiteY12" fmla="*/ 962842 h 1400045"/>
                <a:gd name="connsiteX13" fmla="*/ 207576 w 306851"/>
                <a:gd name="connsiteY13" fmla="*/ 908550 h 1400045"/>
                <a:gd name="connsiteX14" fmla="*/ 99275 w 306851"/>
                <a:gd name="connsiteY14" fmla="*/ 908550 h 1400045"/>
                <a:gd name="connsiteX15" fmla="*/ 99275 w 306851"/>
                <a:gd name="connsiteY15" fmla="*/ 786568 h 1400045"/>
                <a:gd name="connsiteX16" fmla="*/ 99275 w 306851"/>
                <a:gd name="connsiteY16" fmla="*/ 840860 h 1400045"/>
                <a:gd name="connsiteX17" fmla="*/ 207576 w 306851"/>
                <a:gd name="connsiteY17" fmla="*/ 840860 h 1400045"/>
                <a:gd name="connsiteX18" fmla="*/ 207576 w 306851"/>
                <a:gd name="connsiteY18" fmla="*/ 786568 h 1400045"/>
                <a:gd name="connsiteX19" fmla="*/ 99275 w 306851"/>
                <a:gd name="connsiteY19" fmla="*/ 786568 h 1400045"/>
                <a:gd name="connsiteX20" fmla="*/ 99275 w 306851"/>
                <a:gd name="connsiteY20" fmla="*/ 664586 h 1400045"/>
                <a:gd name="connsiteX21" fmla="*/ 99275 w 306851"/>
                <a:gd name="connsiteY21" fmla="*/ 718878 h 1400045"/>
                <a:gd name="connsiteX22" fmla="*/ 207576 w 306851"/>
                <a:gd name="connsiteY22" fmla="*/ 718878 h 1400045"/>
                <a:gd name="connsiteX23" fmla="*/ 207576 w 306851"/>
                <a:gd name="connsiteY23" fmla="*/ 664586 h 1400045"/>
                <a:gd name="connsiteX24" fmla="*/ 99275 w 306851"/>
                <a:gd name="connsiteY24" fmla="*/ 664586 h 1400045"/>
                <a:gd name="connsiteX25" fmla="*/ 99275 w 306851"/>
                <a:gd name="connsiteY25" fmla="*/ 542604 h 1400045"/>
                <a:gd name="connsiteX26" fmla="*/ 99275 w 306851"/>
                <a:gd name="connsiteY26" fmla="*/ 596896 h 1400045"/>
                <a:gd name="connsiteX27" fmla="*/ 207576 w 306851"/>
                <a:gd name="connsiteY27" fmla="*/ 596896 h 1400045"/>
                <a:gd name="connsiteX28" fmla="*/ 207576 w 306851"/>
                <a:gd name="connsiteY28" fmla="*/ 542604 h 1400045"/>
                <a:gd name="connsiteX29" fmla="*/ 99275 w 306851"/>
                <a:gd name="connsiteY29" fmla="*/ 542604 h 1400045"/>
                <a:gd name="connsiteX30" fmla="*/ 99275 w 306851"/>
                <a:gd name="connsiteY30" fmla="*/ 420622 h 1400045"/>
                <a:gd name="connsiteX31" fmla="*/ 99275 w 306851"/>
                <a:gd name="connsiteY31" fmla="*/ 474915 h 1400045"/>
                <a:gd name="connsiteX32" fmla="*/ 207576 w 306851"/>
                <a:gd name="connsiteY32" fmla="*/ 474915 h 1400045"/>
                <a:gd name="connsiteX33" fmla="*/ 207576 w 306851"/>
                <a:gd name="connsiteY33" fmla="*/ 420622 h 1400045"/>
                <a:gd name="connsiteX34" fmla="*/ 99275 w 306851"/>
                <a:gd name="connsiteY34" fmla="*/ 420622 h 1400045"/>
                <a:gd name="connsiteX35" fmla="*/ 99275 w 306851"/>
                <a:gd name="connsiteY35" fmla="*/ 298640 h 1400045"/>
                <a:gd name="connsiteX36" fmla="*/ 99275 w 306851"/>
                <a:gd name="connsiteY36" fmla="*/ 352933 h 1400045"/>
                <a:gd name="connsiteX37" fmla="*/ 207576 w 306851"/>
                <a:gd name="connsiteY37" fmla="*/ 352933 h 1400045"/>
                <a:gd name="connsiteX38" fmla="*/ 207576 w 306851"/>
                <a:gd name="connsiteY38" fmla="*/ 298640 h 1400045"/>
                <a:gd name="connsiteX39" fmla="*/ 99275 w 306851"/>
                <a:gd name="connsiteY39" fmla="*/ 298640 h 1400045"/>
                <a:gd name="connsiteX40" fmla="*/ 0 w 306851"/>
                <a:gd name="connsiteY40" fmla="*/ 0 h 1400045"/>
                <a:gd name="connsiteX41" fmla="*/ 306851 w 306851"/>
                <a:gd name="connsiteY41" fmla="*/ 181352 h 1400045"/>
                <a:gd name="connsiteX42" fmla="*/ 306851 w 306851"/>
                <a:gd name="connsiteY42" fmla="*/ 1400045 h 1400045"/>
                <a:gd name="connsiteX43" fmla="*/ 0 w 306851"/>
                <a:gd name="connsiteY43" fmla="*/ 1400045 h 1400045"/>
                <a:gd name="connsiteX44" fmla="*/ 0 w 306851"/>
                <a:gd name="connsiteY44" fmla="*/ 0 h 140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06851" h="1400045">
                  <a:moveTo>
                    <a:pt x="99275" y="1152513"/>
                  </a:moveTo>
                  <a:lnTo>
                    <a:pt x="99275" y="1206806"/>
                  </a:lnTo>
                  <a:lnTo>
                    <a:pt x="207576" y="1206806"/>
                  </a:lnTo>
                  <a:lnTo>
                    <a:pt x="207576" y="1152513"/>
                  </a:lnTo>
                  <a:lnTo>
                    <a:pt x="99275" y="1152513"/>
                  </a:lnTo>
                  <a:close/>
                  <a:moveTo>
                    <a:pt x="99275" y="1030531"/>
                  </a:moveTo>
                  <a:lnTo>
                    <a:pt x="99275" y="1084824"/>
                  </a:lnTo>
                  <a:lnTo>
                    <a:pt x="207576" y="1084824"/>
                  </a:lnTo>
                  <a:lnTo>
                    <a:pt x="207576" y="1030531"/>
                  </a:lnTo>
                  <a:lnTo>
                    <a:pt x="99275" y="1030531"/>
                  </a:lnTo>
                  <a:close/>
                  <a:moveTo>
                    <a:pt x="99275" y="908550"/>
                  </a:moveTo>
                  <a:lnTo>
                    <a:pt x="99275" y="962842"/>
                  </a:lnTo>
                  <a:lnTo>
                    <a:pt x="207576" y="962842"/>
                  </a:lnTo>
                  <a:lnTo>
                    <a:pt x="207576" y="908550"/>
                  </a:lnTo>
                  <a:lnTo>
                    <a:pt x="99275" y="908550"/>
                  </a:lnTo>
                  <a:close/>
                  <a:moveTo>
                    <a:pt x="99275" y="786568"/>
                  </a:moveTo>
                  <a:lnTo>
                    <a:pt x="99275" y="840860"/>
                  </a:lnTo>
                  <a:lnTo>
                    <a:pt x="207576" y="840860"/>
                  </a:lnTo>
                  <a:lnTo>
                    <a:pt x="207576" y="786568"/>
                  </a:lnTo>
                  <a:lnTo>
                    <a:pt x="99275" y="786568"/>
                  </a:lnTo>
                  <a:close/>
                  <a:moveTo>
                    <a:pt x="99275" y="664586"/>
                  </a:moveTo>
                  <a:lnTo>
                    <a:pt x="99275" y="718878"/>
                  </a:lnTo>
                  <a:lnTo>
                    <a:pt x="207576" y="718878"/>
                  </a:lnTo>
                  <a:lnTo>
                    <a:pt x="207576" y="664586"/>
                  </a:lnTo>
                  <a:lnTo>
                    <a:pt x="99275" y="664586"/>
                  </a:lnTo>
                  <a:close/>
                  <a:moveTo>
                    <a:pt x="99275" y="542604"/>
                  </a:moveTo>
                  <a:lnTo>
                    <a:pt x="99275" y="596896"/>
                  </a:lnTo>
                  <a:lnTo>
                    <a:pt x="207576" y="596896"/>
                  </a:lnTo>
                  <a:lnTo>
                    <a:pt x="207576" y="542604"/>
                  </a:lnTo>
                  <a:lnTo>
                    <a:pt x="99275" y="542604"/>
                  </a:lnTo>
                  <a:close/>
                  <a:moveTo>
                    <a:pt x="99275" y="420622"/>
                  </a:moveTo>
                  <a:lnTo>
                    <a:pt x="99275" y="474915"/>
                  </a:lnTo>
                  <a:lnTo>
                    <a:pt x="207576" y="474915"/>
                  </a:lnTo>
                  <a:lnTo>
                    <a:pt x="207576" y="420622"/>
                  </a:lnTo>
                  <a:lnTo>
                    <a:pt x="99275" y="420622"/>
                  </a:lnTo>
                  <a:close/>
                  <a:moveTo>
                    <a:pt x="99275" y="298640"/>
                  </a:moveTo>
                  <a:lnTo>
                    <a:pt x="99275" y="352933"/>
                  </a:lnTo>
                  <a:lnTo>
                    <a:pt x="207576" y="352933"/>
                  </a:lnTo>
                  <a:lnTo>
                    <a:pt x="207576" y="298640"/>
                  </a:lnTo>
                  <a:lnTo>
                    <a:pt x="99275" y="298640"/>
                  </a:lnTo>
                  <a:close/>
                  <a:moveTo>
                    <a:pt x="0" y="0"/>
                  </a:moveTo>
                  <a:lnTo>
                    <a:pt x="306851" y="181352"/>
                  </a:lnTo>
                  <a:lnTo>
                    <a:pt x="306851" y="1400045"/>
                  </a:lnTo>
                  <a:lnTo>
                    <a:pt x="0" y="1400045"/>
                  </a:lnTo>
                  <a:lnTo>
                    <a:pt x="0"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745" name="Freeform: Shape 175">
              <a:extLst>
                <a:ext uri="{FF2B5EF4-FFF2-40B4-BE49-F238E27FC236}">
                  <a16:creationId xmlns:a16="http://schemas.microsoft.com/office/drawing/2014/main" id="{081C78CA-E12A-4358-A209-76E10566621F}"/>
                </a:ext>
              </a:extLst>
            </p:cNvPr>
            <p:cNvSpPr/>
            <p:nvPr/>
          </p:nvSpPr>
          <p:spPr>
            <a:xfrm flipH="1">
              <a:off x="3387275" y="2734432"/>
              <a:ext cx="351859" cy="1020419"/>
            </a:xfrm>
            <a:custGeom>
              <a:avLst/>
              <a:gdLst>
                <a:gd name="connsiteX0" fmla="*/ 159201 w 408118"/>
                <a:gd name="connsiteY0" fmla="*/ 578755 h 1158732"/>
                <a:gd name="connsiteX1" fmla="*/ 159201 w 408118"/>
                <a:gd name="connsiteY1" fmla="*/ 665832 h 1158732"/>
                <a:gd name="connsiteX2" fmla="*/ 248917 w 408118"/>
                <a:gd name="connsiteY2" fmla="*/ 665832 h 1158732"/>
                <a:gd name="connsiteX3" fmla="*/ 248917 w 408118"/>
                <a:gd name="connsiteY3" fmla="*/ 578755 h 1158732"/>
                <a:gd name="connsiteX4" fmla="*/ 159201 w 408118"/>
                <a:gd name="connsiteY4" fmla="*/ 578755 h 1158732"/>
                <a:gd name="connsiteX5" fmla="*/ 278823 w 408118"/>
                <a:gd name="connsiteY5" fmla="*/ 576996 h 1158732"/>
                <a:gd name="connsiteX6" fmla="*/ 278823 w 408118"/>
                <a:gd name="connsiteY6" fmla="*/ 664073 h 1158732"/>
                <a:gd name="connsiteX7" fmla="*/ 365020 w 408118"/>
                <a:gd name="connsiteY7" fmla="*/ 664073 h 1158732"/>
                <a:gd name="connsiteX8" fmla="*/ 365020 w 408118"/>
                <a:gd name="connsiteY8" fmla="*/ 576996 h 1158732"/>
                <a:gd name="connsiteX9" fmla="*/ 278823 w 408118"/>
                <a:gd name="connsiteY9" fmla="*/ 576996 h 1158732"/>
                <a:gd name="connsiteX10" fmla="*/ 43979 w 408118"/>
                <a:gd name="connsiteY10" fmla="*/ 576996 h 1158732"/>
                <a:gd name="connsiteX11" fmla="*/ 43979 w 408118"/>
                <a:gd name="connsiteY11" fmla="*/ 664952 h 1158732"/>
                <a:gd name="connsiteX12" fmla="*/ 131935 w 408118"/>
                <a:gd name="connsiteY12" fmla="*/ 665832 h 1158732"/>
                <a:gd name="connsiteX13" fmla="*/ 132814 w 408118"/>
                <a:gd name="connsiteY13" fmla="*/ 576996 h 1158732"/>
                <a:gd name="connsiteX14" fmla="*/ 43979 w 408118"/>
                <a:gd name="connsiteY14" fmla="*/ 576996 h 1158732"/>
                <a:gd name="connsiteX15" fmla="*/ 160960 w 408118"/>
                <a:gd name="connsiteY15" fmla="*/ 449459 h 1158732"/>
                <a:gd name="connsiteX16" fmla="*/ 160960 w 408118"/>
                <a:gd name="connsiteY16" fmla="*/ 539174 h 1158732"/>
                <a:gd name="connsiteX17" fmla="*/ 248917 w 408118"/>
                <a:gd name="connsiteY17" fmla="*/ 539174 h 1158732"/>
                <a:gd name="connsiteX18" fmla="*/ 248917 w 408118"/>
                <a:gd name="connsiteY18" fmla="*/ 449459 h 1158732"/>
                <a:gd name="connsiteX19" fmla="*/ 160960 w 408118"/>
                <a:gd name="connsiteY19" fmla="*/ 449459 h 1158732"/>
                <a:gd name="connsiteX20" fmla="*/ 44858 w 408118"/>
                <a:gd name="connsiteY20" fmla="*/ 449459 h 1158732"/>
                <a:gd name="connsiteX21" fmla="*/ 44858 w 408118"/>
                <a:gd name="connsiteY21" fmla="*/ 539174 h 1158732"/>
                <a:gd name="connsiteX22" fmla="*/ 131935 w 408118"/>
                <a:gd name="connsiteY22" fmla="*/ 539174 h 1158732"/>
                <a:gd name="connsiteX23" fmla="*/ 131935 w 408118"/>
                <a:gd name="connsiteY23" fmla="*/ 449459 h 1158732"/>
                <a:gd name="connsiteX24" fmla="*/ 44858 w 408118"/>
                <a:gd name="connsiteY24" fmla="*/ 449459 h 1158732"/>
                <a:gd name="connsiteX25" fmla="*/ 278823 w 408118"/>
                <a:gd name="connsiteY25" fmla="*/ 448579 h 1158732"/>
                <a:gd name="connsiteX26" fmla="*/ 278823 w 408118"/>
                <a:gd name="connsiteY26" fmla="*/ 538295 h 1158732"/>
                <a:gd name="connsiteX27" fmla="*/ 365020 w 408118"/>
                <a:gd name="connsiteY27" fmla="*/ 538295 h 1158732"/>
                <a:gd name="connsiteX28" fmla="*/ 365020 w 408118"/>
                <a:gd name="connsiteY28" fmla="*/ 448579 h 1158732"/>
                <a:gd name="connsiteX29" fmla="*/ 278823 w 408118"/>
                <a:gd name="connsiteY29" fmla="*/ 448579 h 1158732"/>
                <a:gd name="connsiteX30" fmla="*/ 277943 w 408118"/>
                <a:gd name="connsiteY30" fmla="*/ 318403 h 1158732"/>
                <a:gd name="connsiteX31" fmla="*/ 277943 w 408118"/>
                <a:gd name="connsiteY31" fmla="*/ 408999 h 1158732"/>
                <a:gd name="connsiteX32" fmla="*/ 366779 w 408118"/>
                <a:gd name="connsiteY32" fmla="*/ 408999 h 1158732"/>
                <a:gd name="connsiteX33" fmla="*/ 366779 w 408118"/>
                <a:gd name="connsiteY33" fmla="*/ 318403 h 1158732"/>
                <a:gd name="connsiteX34" fmla="*/ 277943 w 408118"/>
                <a:gd name="connsiteY34" fmla="*/ 318403 h 1158732"/>
                <a:gd name="connsiteX35" fmla="*/ 159201 w 408118"/>
                <a:gd name="connsiteY35" fmla="*/ 318403 h 1158732"/>
                <a:gd name="connsiteX36" fmla="*/ 159201 w 408118"/>
                <a:gd name="connsiteY36" fmla="*/ 407239 h 1158732"/>
                <a:gd name="connsiteX37" fmla="*/ 249797 w 408118"/>
                <a:gd name="connsiteY37" fmla="*/ 407239 h 1158732"/>
                <a:gd name="connsiteX38" fmla="*/ 249797 w 408118"/>
                <a:gd name="connsiteY38" fmla="*/ 318403 h 1158732"/>
                <a:gd name="connsiteX39" fmla="*/ 159201 w 408118"/>
                <a:gd name="connsiteY39" fmla="*/ 318403 h 1158732"/>
                <a:gd name="connsiteX40" fmla="*/ 43979 w 408118"/>
                <a:gd name="connsiteY40" fmla="*/ 318403 h 1158732"/>
                <a:gd name="connsiteX41" fmla="*/ 43979 w 408118"/>
                <a:gd name="connsiteY41" fmla="*/ 408119 h 1158732"/>
                <a:gd name="connsiteX42" fmla="*/ 131935 w 408118"/>
                <a:gd name="connsiteY42" fmla="*/ 408119 h 1158732"/>
                <a:gd name="connsiteX43" fmla="*/ 131935 w 408118"/>
                <a:gd name="connsiteY43" fmla="*/ 318403 h 1158732"/>
                <a:gd name="connsiteX44" fmla="*/ 43979 w 408118"/>
                <a:gd name="connsiteY44" fmla="*/ 318403 h 1158732"/>
                <a:gd name="connsiteX45" fmla="*/ 43098 w 408118"/>
                <a:gd name="connsiteY45" fmla="*/ 187348 h 1158732"/>
                <a:gd name="connsiteX46" fmla="*/ 43098 w 408118"/>
                <a:gd name="connsiteY46" fmla="*/ 279702 h 1158732"/>
                <a:gd name="connsiteX47" fmla="*/ 132814 w 408118"/>
                <a:gd name="connsiteY47" fmla="*/ 279702 h 1158732"/>
                <a:gd name="connsiteX48" fmla="*/ 132814 w 408118"/>
                <a:gd name="connsiteY48" fmla="*/ 187348 h 1158732"/>
                <a:gd name="connsiteX49" fmla="*/ 43098 w 408118"/>
                <a:gd name="connsiteY49" fmla="*/ 187348 h 1158732"/>
                <a:gd name="connsiteX50" fmla="*/ 43979 w 408118"/>
                <a:gd name="connsiteY50" fmla="*/ 60690 h 1158732"/>
                <a:gd name="connsiteX51" fmla="*/ 43979 w 408118"/>
                <a:gd name="connsiteY51" fmla="*/ 152166 h 1158732"/>
                <a:gd name="connsiteX52" fmla="*/ 133694 w 408118"/>
                <a:gd name="connsiteY52" fmla="*/ 152166 h 1158732"/>
                <a:gd name="connsiteX53" fmla="*/ 133694 w 408118"/>
                <a:gd name="connsiteY53" fmla="*/ 60690 h 1158732"/>
                <a:gd name="connsiteX54" fmla="*/ 43979 w 408118"/>
                <a:gd name="connsiteY54" fmla="*/ 60690 h 1158732"/>
                <a:gd name="connsiteX55" fmla="*/ 0 w 408118"/>
                <a:gd name="connsiteY55" fmla="*/ 0 h 1158732"/>
                <a:gd name="connsiteX56" fmla="*/ 155702 w 408118"/>
                <a:gd name="connsiteY56" fmla="*/ 0 h 1158732"/>
                <a:gd name="connsiteX57" fmla="*/ 155702 w 408118"/>
                <a:gd name="connsiteY57" fmla="*/ 281913 h 1158732"/>
                <a:gd name="connsiteX58" fmla="*/ 277943 w 408118"/>
                <a:gd name="connsiteY58" fmla="*/ 281913 h 1158732"/>
                <a:gd name="connsiteX59" fmla="*/ 277943 w 408118"/>
                <a:gd name="connsiteY59" fmla="*/ 282341 h 1158732"/>
                <a:gd name="connsiteX60" fmla="*/ 366779 w 408118"/>
                <a:gd name="connsiteY60" fmla="*/ 282341 h 1158732"/>
                <a:gd name="connsiteX61" fmla="*/ 366779 w 408118"/>
                <a:gd name="connsiteY61" fmla="*/ 281913 h 1158732"/>
                <a:gd name="connsiteX62" fmla="*/ 408118 w 408118"/>
                <a:gd name="connsiteY62" fmla="*/ 281913 h 1158732"/>
                <a:gd name="connsiteX63" fmla="*/ 408118 w 408118"/>
                <a:gd name="connsiteY63" fmla="*/ 1158732 h 1158732"/>
                <a:gd name="connsiteX64" fmla="*/ 0 w 408118"/>
                <a:gd name="connsiteY64" fmla="*/ 1158732 h 115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08118" h="1158732">
                  <a:moveTo>
                    <a:pt x="159201" y="578755"/>
                  </a:moveTo>
                  <a:cubicBezTo>
                    <a:pt x="159201" y="608660"/>
                    <a:pt x="159201" y="638565"/>
                    <a:pt x="159201" y="665832"/>
                  </a:cubicBezTo>
                  <a:cubicBezTo>
                    <a:pt x="189986" y="668470"/>
                    <a:pt x="222530" y="665832"/>
                    <a:pt x="248917" y="665832"/>
                  </a:cubicBezTo>
                  <a:cubicBezTo>
                    <a:pt x="248917" y="634168"/>
                    <a:pt x="248917" y="608660"/>
                    <a:pt x="248917" y="578755"/>
                  </a:cubicBezTo>
                  <a:cubicBezTo>
                    <a:pt x="217253" y="578755"/>
                    <a:pt x="188227" y="578755"/>
                    <a:pt x="159201" y="578755"/>
                  </a:cubicBezTo>
                  <a:close/>
                  <a:moveTo>
                    <a:pt x="278823" y="576996"/>
                  </a:moveTo>
                  <a:cubicBezTo>
                    <a:pt x="278823" y="606901"/>
                    <a:pt x="278823" y="632408"/>
                    <a:pt x="278823" y="664073"/>
                  </a:cubicBezTo>
                  <a:cubicBezTo>
                    <a:pt x="311366" y="664073"/>
                    <a:pt x="346549" y="664952"/>
                    <a:pt x="365020" y="664073"/>
                  </a:cubicBezTo>
                  <a:cubicBezTo>
                    <a:pt x="365020" y="632408"/>
                    <a:pt x="365020" y="606021"/>
                    <a:pt x="365020" y="576996"/>
                  </a:cubicBezTo>
                  <a:cubicBezTo>
                    <a:pt x="335114" y="576996"/>
                    <a:pt x="306968" y="576996"/>
                    <a:pt x="278823" y="576996"/>
                  </a:cubicBezTo>
                  <a:close/>
                  <a:moveTo>
                    <a:pt x="43979" y="576996"/>
                  </a:moveTo>
                  <a:cubicBezTo>
                    <a:pt x="43979" y="605142"/>
                    <a:pt x="43979" y="638565"/>
                    <a:pt x="43979" y="664952"/>
                  </a:cubicBezTo>
                  <a:cubicBezTo>
                    <a:pt x="81799" y="664952"/>
                    <a:pt x="105548" y="664073"/>
                    <a:pt x="131935" y="665832"/>
                  </a:cubicBezTo>
                  <a:cubicBezTo>
                    <a:pt x="131935" y="631529"/>
                    <a:pt x="132814" y="602503"/>
                    <a:pt x="132814" y="576996"/>
                  </a:cubicBezTo>
                  <a:cubicBezTo>
                    <a:pt x="102030" y="576996"/>
                    <a:pt x="73884" y="576996"/>
                    <a:pt x="43979" y="576996"/>
                  </a:cubicBezTo>
                  <a:close/>
                  <a:moveTo>
                    <a:pt x="160960" y="449459"/>
                  </a:moveTo>
                  <a:cubicBezTo>
                    <a:pt x="160960" y="481123"/>
                    <a:pt x="160960" y="509268"/>
                    <a:pt x="160960" y="539174"/>
                  </a:cubicBezTo>
                  <a:cubicBezTo>
                    <a:pt x="189986" y="539174"/>
                    <a:pt x="217253" y="539174"/>
                    <a:pt x="248917" y="539174"/>
                  </a:cubicBezTo>
                  <a:cubicBezTo>
                    <a:pt x="248917" y="506630"/>
                    <a:pt x="248917" y="477604"/>
                    <a:pt x="248917" y="449459"/>
                  </a:cubicBezTo>
                  <a:cubicBezTo>
                    <a:pt x="218132" y="449459"/>
                    <a:pt x="189107" y="449459"/>
                    <a:pt x="160960" y="449459"/>
                  </a:cubicBezTo>
                  <a:close/>
                  <a:moveTo>
                    <a:pt x="44858" y="449459"/>
                  </a:moveTo>
                  <a:cubicBezTo>
                    <a:pt x="44858" y="481123"/>
                    <a:pt x="44858" y="509268"/>
                    <a:pt x="44858" y="539174"/>
                  </a:cubicBezTo>
                  <a:cubicBezTo>
                    <a:pt x="75643" y="539174"/>
                    <a:pt x="102910" y="539174"/>
                    <a:pt x="131935" y="539174"/>
                  </a:cubicBezTo>
                  <a:cubicBezTo>
                    <a:pt x="131935" y="505751"/>
                    <a:pt x="131935" y="477604"/>
                    <a:pt x="131935" y="449459"/>
                  </a:cubicBezTo>
                  <a:cubicBezTo>
                    <a:pt x="100271" y="449459"/>
                    <a:pt x="72125" y="449459"/>
                    <a:pt x="44858" y="449459"/>
                  </a:cubicBezTo>
                  <a:close/>
                  <a:moveTo>
                    <a:pt x="278823" y="448579"/>
                  </a:moveTo>
                  <a:cubicBezTo>
                    <a:pt x="278823" y="479364"/>
                    <a:pt x="278823" y="508389"/>
                    <a:pt x="278823" y="538295"/>
                  </a:cubicBezTo>
                  <a:cubicBezTo>
                    <a:pt x="308727" y="538295"/>
                    <a:pt x="335994" y="538295"/>
                    <a:pt x="365020" y="538295"/>
                  </a:cubicBezTo>
                  <a:cubicBezTo>
                    <a:pt x="365020" y="507510"/>
                    <a:pt x="365020" y="478484"/>
                    <a:pt x="365020" y="448579"/>
                  </a:cubicBezTo>
                  <a:cubicBezTo>
                    <a:pt x="335994" y="448579"/>
                    <a:pt x="308727" y="448579"/>
                    <a:pt x="278823" y="448579"/>
                  </a:cubicBezTo>
                  <a:close/>
                  <a:moveTo>
                    <a:pt x="277943" y="318403"/>
                  </a:moveTo>
                  <a:cubicBezTo>
                    <a:pt x="277943" y="350067"/>
                    <a:pt x="277943" y="379094"/>
                    <a:pt x="277943" y="408999"/>
                  </a:cubicBezTo>
                  <a:cubicBezTo>
                    <a:pt x="309607" y="408999"/>
                    <a:pt x="337753" y="408999"/>
                    <a:pt x="366779" y="408999"/>
                  </a:cubicBezTo>
                  <a:cubicBezTo>
                    <a:pt x="366779" y="378214"/>
                    <a:pt x="366779" y="349187"/>
                    <a:pt x="366779" y="318403"/>
                  </a:cubicBezTo>
                  <a:cubicBezTo>
                    <a:pt x="336873" y="318403"/>
                    <a:pt x="307848" y="318403"/>
                    <a:pt x="277943" y="318403"/>
                  </a:cubicBezTo>
                  <a:close/>
                  <a:moveTo>
                    <a:pt x="159201" y="318403"/>
                  </a:moveTo>
                  <a:cubicBezTo>
                    <a:pt x="159201" y="349187"/>
                    <a:pt x="159201" y="378214"/>
                    <a:pt x="159201" y="407239"/>
                  </a:cubicBezTo>
                  <a:cubicBezTo>
                    <a:pt x="190866" y="407239"/>
                    <a:pt x="219892" y="407239"/>
                    <a:pt x="249797" y="407239"/>
                  </a:cubicBezTo>
                  <a:cubicBezTo>
                    <a:pt x="249797" y="376454"/>
                    <a:pt x="249797" y="349187"/>
                    <a:pt x="249797" y="318403"/>
                  </a:cubicBezTo>
                  <a:cubicBezTo>
                    <a:pt x="217253" y="318403"/>
                    <a:pt x="188227" y="318403"/>
                    <a:pt x="159201" y="318403"/>
                  </a:cubicBezTo>
                  <a:close/>
                  <a:moveTo>
                    <a:pt x="43979" y="318403"/>
                  </a:moveTo>
                  <a:cubicBezTo>
                    <a:pt x="43979" y="349187"/>
                    <a:pt x="43979" y="378214"/>
                    <a:pt x="43979" y="408119"/>
                  </a:cubicBezTo>
                  <a:cubicBezTo>
                    <a:pt x="74764" y="408119"/>
                    <a:pt x="102910" y="408119"/>
                    <a:pt x="131935" y="408119"/>
                  </a:cubicBezTo>
                  <a:cubicBezTo>
                    <a:pt x="131935" y="376454"/>
                    <a:pt x="131935" y="347429"/>
                    <a:pt x="131935" y="318403"/>
                  </a:cubicBezTo>
                  <a:cubicBezTo>
                    <a:pt x="100271" y="318403"/>
                    <a:pt x="72125" y="318403"/>
                    <a:pt x="43979" y="318403"/>
                  </a:cubicBezTo>
                  <a:close/>
                  <a:moveTo>
                    <a:pt x="43098" y="187348"/>
                  </a:moveTo>
                  <a:cubicBezTo>
                    <a:pt x="43098" y="219892"/>
                    <a:pt x="43098" y="249797"/>
                    <a:pt x="43098" y="279702"/>
                  </a:cubicBezTo>
                  <a:cubicBezTo>
                    <a:pt x="74764" y="279702"/>
                    <a:pt x="104668" y="279702"/>
                    <a:pt x="132814" y="279702"/>
                  </a:cubicBezTo>
                  <a:cubicBezTo>
                    <a:pt x="132814" y="247159"/>
                    <a:pt x="132814" y="218133"/>
                    <a:pt x="132814" y="187348"/>
                  </a:cubicBezTo>
                  <a:cubicBezTo>
                    <a:pt x="102030" y="187348"/>
                    <a:pt x="73884" y="187348"/>
                    <a:pt x="43098" y="187348"/>
                  </a:cubicBezTo>
                  <a:close/>
                  <a:moveTo>
                    <a:pt x="43979" y="60690"/>
                  </a:moveTo>
                  <a:cubicBezTo>
                    <a:pt x="43979" y="93234"/>
                    <a:pt x="43979" y="122259"/>
                    <a:pt x="43979" y="152166"/>
                  </a:cubicBezTo>
                  <a:cubicBezTo>
                    <a:pt x="75643" y="152166"/>
                    <a:pt x="103789" y="152166"/>
                    <a:pt x="133694" y="152166"/>
                  </a:cubicBezTo>
                  <a:cubicBezTo>
                    <a:pt x="133694" y="121380"/>
                    <a:pt x="133694" y="93234"/>
                    <a:pt x="133694" y="60690"/>
                  </a:cubicBezTo>
                  <a:cubicBezTo>
                    <a:pt x="101151" y="60690"/>
                    <a:pt x="72125" y="60690"/>
                    <a:pt x="43979" y="60690"/>
                  </a:cubicBezTo>
                  <a:close/>
                  <a:moveTo>
                    <a:pt x="0" y="0"/>
                  </a:moveTo>
                  <a:lnTo>
                    <a:pt x="155702" y="0"/>
                  </a:lnTo>
                  <a:lnTo>
                    <a:pt x="155702" y="281913"/>
                  </a:lnTo>
                  <a:lnTo>
                    <a:pt x="277943" y="281913"/>
                  </a:lnTo>
                  <a:lnTo>
                    <a:pt x="277943" y="282341"/>
                  </a:lnTo>
                  <a:cubicBezTo>
                    <a:pt x="307848" y="282341"/>
                    <a:pt x="334235" y="282341"/>
                    <a:pt x="366779" y="282341"/>
                  </a:cubicBezTo>
                  <a:lnTo>
                    <a:pt x="366779" y="281913"/>
                  </a:lnTo>
                  <a:lnTo>
                    <a:pt x="408118" y="281913"/>
                  </a:lnTo>
                  <a:lnTo>
                    <a:pt x="408118" y="1158732"/>
                  </a:lnTo>
                  <a:lnTo>
                    <a:pt x="0" y="1158732"/>
                  </a:lnTo>
                  <a:close/>
                </a:path>
              </a:pathLst>
            </a:custGeom>
            <a:solidFill>
              <a:schemeClr val="accent2">
                <a:lumMod val="60000"/>
                <a:lumOff val="40000"/>
              </a:schemeClr>
            </a:solidFill>
            <a:ln w="9525" cap="flat">
              <a:noFill/>
              <a:prstDash val="solid"/>
              <a:miter/>
            </a:ln>
          </p:spPr>
          <p:txBody>
            <a:bodyPr wrap="square" rtlCol="0" anchor="ctr">
              <a:noAutofit/>
            </a:bodyPr>
            <a:lstStyle/>
            <a:p>
              <a:endParaRPr lang="en-US"/>
            </a:p>
          </p:txBody>
        </p:sp>
      </p:grpSp>
      <p:grpSp>
        <p:nvGrpSpPr>
          <p:cNvPr id="746" name="Group 199">
            <a:extLst>
              <a:ext uri="{FF2B5EF4-FFF2-40B4-BE49-F238E27FC236}">
                <a16:creationId xmlns:a16="http://schemas.microsoft.com/office/drawing/2014/main" id="{BC7B065B-54AE-4A53-B6A8-39DDA8269F89}"/>
              </a:ext>
            </a:extLst>
          </p:cNvPr>
          <p:cNvGrpSpPr/>
          <p:nvPr/>
        </p:nvGrpSpPr>
        <p:grpSpPr>
          <a:xfrm>
            <a:off x="6221781" y="5470596"/>
            <a:ext cx="4626139" cy="1386035"/>
            <a:chOff x="3387275" y="1423862"/>
            <a:chExt cx="5347719" cy="2333046"/>
          </a:xfrm>
        </p:grpSpPr>
        <p:sp>
          <p:nvSpPr>
            <p:cNvPr id="747" name="Freeform: Shape 167">
              <a:extLst>
                <a:ext uri="{FF2B5EF4-FFF2-40B4-BE49-F238E27FC236}">
                  <a16:creationId xmlns:a16="http://schemas.microsoft.com/office/drawing/2014/main" id="{5D903EF6-91AB-4BF1-B86F-30CE376FD13F}"/>
                </a:ext>
              </a:extLst>
            </p:cNvPr>
            <p:cNvSpPr/>
            <p:nvPr/>
          </p:nvSpPr>
          <p:spPr>
            <a:xfrm>
              <a:off x="5167979" y="1635491"/>
              <a:ext cx="428693" cy="2119360"/>
            </a:xfrm>
            <a:custGeom>
              <a:avLst/>
              <a:gdLst>
                <a:gd name="connsiteX0" fmla="*/ 477202 w 476250"/>
                <a:gd name="connsiteY0" fmla="*/ 2308860 h 2305050"/>
                <a:gd name="connsiteX1" fmla="*/ 0 w 476250"/>
                <a:gd name="connsiteY1" fmla="*/ 2308860 h 2305050"/>
                <a:gd name="connsiteX2" fmla="*/ 0 w 476250"/>
                <a:gd name="connsiteY2" fmla="*/ 0 h 2305050"/>
                <a:gd name="connsiteX3" fmla="*/ 477202 w 476250"/>
                <a:gd name="connsiteY3" fmla="*/ 0 h 2305050"/>
                <a:gd name="connsiteX4" fmla="*/ 477202 w 476250"/>
                <a:gd name="connsiteY4" fmla="*/ 2308860 h 2305050"/>
                <a:gd name="connsiteX5" fmla="*/ 452438 w 476250"/>
                <a:gd name="connsiteY5" fmla="*/ 1071563 h 2305050"/>
                <a:gd name="connsiteX6" fmla="*/ 332422 w 476250"/>
                <a:gd name="connsiteY6" fmla="*/ 1071563 h 2305050"/>
                <a:gd name="connsiteX7" fmla="*/ 332422 w 476250"/>
                <a:gd name="connsiteY7" fmla="*/ 1188720 h 2305050"/>
                <a:gd name="connsiteX8" fmla="*/ 452438 w 476250"/>
                <a:gd name="connsiteY8" fmla="*/ 1188720 h 2305050"/>
                <a:gd name="connsiteX9" fmla="*/ 452438 w 476250"/>
                <a:gd name="connsiteY9" fmla="*/ 1071563 h 2305050"/>
                <a:gd name="connsiteX10" fmla="*/ 298132 w 476250"/>
                <a:gd name="connsiteY10" fmla="*/ 1190625 h 2305050"/>
                <a:gd name="connsiteX11" fmla="*/ 298132 w 476250"/>
                <a:gd name="connsiteY11" fmla="*/ 1070610 h 2305050"/>
                <a:gd name="connsiteX12" fmla="*/ 180975 w 476250"/>
                <a:gd name="connsiteY12" fmla="*/ 1070610 h 2305050"/>
                <a:gd name="connsiteX13" fmla="*/ 180975 w 476250"/>
                <a:gd name="connsiteY13" fmla="*/ 1190625 h 2305050"/>
                <a:gd name="connsiteX14" fmla="*/ 298132 w 476250"/>
                <a:gd name="connsiteY14" fmla="*/ 1190625 h 2305050"/>
                <a:gd name="connsiteX15" fmla="*/ 27622 w 476250"/>
                <a:gd name="connsiteY15" fmla="*/ 1188720 h 2305050"/>
                <a:gd name="connsiteX16" fmla="*/ 146685 w 476250"/>
                <a:gd name="connsiteY16" fmla="*/ 1188720 h 2305050"/>
                <a:gd name="connsiteX17" fmla="*/ 146685 w 476250"/>
                <a:gd name="connsiteY17" fmla="*/ 1070610 h 2305050"/>
                <a:gd name="connsiteX18" fmla="*/ 27622 w 476250"/>
                <a:gd name="connsiteY18" fmla="*/ 1070610 h 2305050"/>
                <a:gd name="connsiteX19" fmla="*/ 27622 w 476250"/>
                <a:gd name="connsiteY19" fmla="*/ 1188720 h 2305050"/>
                <a:gd name="connsiteX20" fmla="*/ 28575 w 476250"/>
                <a:gd name="connsiteY20" fmla="*/ 328613 h 2305050"/>
                <a:gd name="connsiteX21" fmla="*/ 28575 w 476250"/>
                <a:gd name="connsiteY21" fmla="*/ 448627 h 2305050"/>
                <a:gd name="connsiteX22" fmla="*/ 147638 w 476250"/>
                <a:gd name="connsiteY22" fmla="*/ 448627 h 2305050"/>
                <a:gd name="connsiteX23" fmla="*/ 147638 w 476250"/>
                <a:gd name="connsiteY23" fmla="*/ 328613 h 2305050"/>
                <a:gd name="connsiteX24" fmla="*/ 28575 w 476250"/>
                <a:gd name="connsiteY24" fmla="*/ 328613 h 2305050"/>
                <a:gd name="connsiteX25" fmla="*/ 450532 w 476250"/>
                <a:gd name="connsiteY25" fmla="*/ 744855 h 2305050"/>
                <a:gd name="connsiteX26" fmla="*/ 450532 w 476250"/>
                <a:gd name="connsiteY26" fmla="*/ 627697 h 2305050"/>
                <a:gd name="connsiteX27" fmla="*/ 331470 w 476250"/>
                <a:gd name="connsiteY27" fmla="*/ 627697 h 2305050"/>
                <a:gd name="connsiteX28" fmla="*/ 331470 w 476250"/>
                <a:gd name="connsiteY28" fmla="*/ 744855 h 2305050"/>
                <a:gd name="connsiteX29" fmla="*/ 450532 w 476250"/>
                <a:gd name="connsiteY29" fmla="*/ 744855 h 2305050"/>
                <a:gd name="connsiteX30" fmla="*/ 147638 w 476250"/>
                <a:gd name="connsiteY30" fmla="*/ 626745 h 2305050"/>
                <a:gd name="connsiteX31" fmla="*/ 27622 w 476250"/>
                <a:gd name="connsiteY31" fmla="*/ 626745 h 2305050"/>
                <a:gd name="connsiteX32" fmla="*/ 27622 w 476250"/>
                <a:gd name="connsiteY32" fmla="*/ 743902 h 2305050"/>
                <a:gd name="connsiteX33" fmla="*/ 147638 w 476250"/>
                <a:gd name="connsiteY33" fmla="*/ 743902 h 2305050"/>
                <a:gd name="connsiteX34" fmla="*/ 147638 w 476250"/>
                <a:gd name="connsiteY34" fmla="*/ 626745 h 2305050"/>
                <a:gd name="connsiteX35" fmla="*/ 298132 w 476250"/>
                <a:gd name="connsiteY35" fmla="*/ 1337310 h 2305050"/>
                <a:gd name="connsiteX36" fmla="*/ 298132 w 476250"/>
                <a:gd name="connsiteY36" fmla="*/ 1219200 h 2305050"/>
                <a:gd name="connsiteX37" fmla="*/ 180975 w 476250"/>
                <a:gd name="connsiteY37" fmla="*/ 1219200 h 2305050"/>
                <a:gd name="connsiteX38" fmla="*/ 180975 w 476250"/>
                <a:gd name="connsiteY38" fmla="*/ 1337310 h 2305050"/>
                <a:gd name="connsiteX39" fmla="*/ 298132 w 476250"/>
                <a:gd name="connsiteY39" fmla="*/ 1337310 h 2305050"/>
                <a:gd name="connsiteX40" fmla="*/ 180022 w 476250"/>
                <a:gd name="connsiteY40" fmla="*/ 476250 h 2305050"/>
                <a:gd name="connsiteX41" fmla="*/ 180022 w 476250"/>
                <a:gd name="connsiteY41" fmla="*/ 595313 h 2305050"/>
                <a:gd name="connsiteX42" fmla="*/ 299085 w 476250"/>
                <a:gd name="connsiteY42" fmla="*/ 595313 h 2305050"/>
                <a:gd name="connsiteX43" fmla="*/ 299085 w 476250"/>
                <a:gd name="connsiteY43" fmla="*/ 476250 h 2305050"/>
                <a:gd name="connsiteX44" fmla="*/ 180022 w 476250"/>
                <a:gd name="connsiteY44" fmla="*/ 476250 h 2305050"/>
                <a:gd name="connsiteX45" fmla="*/ 452438 w 476250"/>
                <a:gd name="connsiteY45" fmla="*/ 32385 h 2305050"/>
                <a:gd name="connsiteX46" fmla="*/ 330518 w 476250"/>
                <a:gd name="connsiteY46" fmla="*/ 32385 h 2305050"/>
                <a:gd name="connsiteX47" fmla="*/ 330518 w 476250"/>
                <a:gd name="connsiteY47" fmla="*/ 148590 h 2305050"/>
                <a:gd name="connsiteX48" fmla="*/ 452438 w 476250"/>
                <a:gd name="connsiteY48" fmla="*/ 148590 h 2305050"/>
                <a:gd name="connsiteX49" fmla="*/ 452438 w 476250"/>
                <a:gd name="connsiteY49" fmla="*/ 32385 h 2305050"/>
                <a:gd name="connsiteX50" fmla="*/ 300038 w 476250"/>
                <a:gd name="connsiteY50" fmla="*/ 31432 h 2305050"/>
                <a:gd name="connsiteX51" fmla="*/ 180022 w 476250"/>
                <a:gd name="connsiteY51" fmla="*/ 31432 h 2305050"/>
                <a:gd name="connsiteX52" fmla="*/ 180022 w 476250"/>
                <a:gd name="connsiteY52" fmla="*/ 149542 h 2305050"/>
                <a:gd name="connsiteX53" fmla="*/ 300038 w 476250"/>
                <a:gd name="connsiteY53" fmla="*/ 149542 h 2305050"/>
                <a:gd name="connsiteX54" fmla="*/ 300038 w 476250"/>
                <a:gd name="connsiteY54" fmla="*/ 31432 h 2305050"/>
                <a:gd name="connsiteX55" fmla="*/ 300038 w 476250"/>
                <a:gd name="connsiteY55" fmla="*/ 299085 h 2305050"/>
                <a:gd name="connsiteX56" fmla="*/ 300038 w 476250"/>
                <a:gd name="connsiteY56" fmla="*/ 180022 h 2305050"/>
                <a:gd name="connsiteX57" fmla="*/ 179070 w 476250"/>
                <a:gd name="connsiteY57" fmla="*/ 180022 h 2305050"/>
                <a:gd name="connsiteX58" fmla="*/ 179070 w 476250"/>
                <a:gd name="connsiteY58" fmla="*/ 299085 h 2305050"/>
                <a:gd name="connsiteX59" fmla="*/ 300038 w 476250"/>
                <a:gd name="connsiteY59" fmla="*/ 299085 h 2305050"/>
                <a:gd name="connsiteX60" fmla="*/ 147638 w 476250"/>
                <a:gd name="connsiteY60" fmla="*/ 477202 h 2305050"/>
                <a:gd name="connsiteX61" fmla="*/ 26670 w 476250"/>
                <a:gd name="connsiteY61" fmla="*/ 477202 h 2305050"/>
                <a:gd name="connsiteX62" fmla="*/ 26670 w 476250"/>
                <a:gd name="connsiteY62" fmla="*/ 594360 h 2305050"/>
                <a:gd name="connsiteX63" fmla="*/ 147638 w 476250"/>
                <a:gd name="connsiteY63" fmla="*/ 594360 h 2305050"/>
                <a:gd name="connsiteX64" fmla="*/ 147638 w 476250"/>
                <a:gd name="connsiteY64" fmla="*/ 477202 h 2305050"/>
                <a:gd name="connsiteX65" fmla="*/ 450532 w 476250"/>
                <a:gd name="connsiteY65" fmla="*/ 1041082 h 2305050"/>
                <a:gd name="connsiteX66" fmla="*/ 450532 w 476250"/>
                <a:gd name="connsiteY66" fmla="*/ 923925 h 2305050"/>
                <a:gd name="connsiteX67" fmla="*/ 331470 w 476250"/>
                <a:gd name="connsiteY67" fmla="*/ 923925 h 2305050"/>
                <a:gd name="connsiteX68" fmla="*/ 331470 w 476250"/>
                <a:gd name="connsiteY68" fmla="*/ 1041082 h 2305050"/>
                <a:gd name="connsiteX69" fmla="*/ 450532 w 476250"/>
                <a:gd name="connsiteY69" fmla="*/ 1041082 h 2305050"/>
                <a:gd name="connsiteX70" fmla="*/ 332422 w 476250"/>
                <a:gd name="connsiteY70" fmla="*/ 1218248 h 2305050"/>
                <a:gd name="connsiteX71" fmla="*/ 332422 w 476250"/>
                <a:gd name="connsiteY71" fmla="*/ 1336357 h 2305050"/>
                <a:gd name="connsiteX72" fmla="*/ 451485 w 476250"/>
                <a:gd name="connsiteY72" fmla="*/ 1336357 h 2305050"/>
                <a:gd name="connsiteX73" fmla="*/ 451485 w 476250"/>
                <a:gd name="connsiteY73" fmla="*/ 1218248 h 2305050"/>
                <a:gd name="connsiteX74" fmla="*/ 332422 w 476250"/>
                <a:gd name="connsiteY74" fmla="*/ 1218248 h 2305050"/>
                <a:gd name="connsiteX75" fmla="*/ 452438 w 476250"/>
                <a:gd name="connsiteY75" fmla="*/ 447675 h 2305050"/>
                <a:gd name="connsiteX76" fmla="*/ 452438 w 476250"/>
                <a:gd name="connsiteY76" fmla="*/ 329565 h 2305050"/>
                <a:gd name="connsiteX77" fmla="*/ 331470 w 476250"/>
                <a:gd name="connsiteY77" fmla="*/ 329565 h 2305050"/>
                <a:gd name="connsiteX78" fmla="*/ 331470 w 476250"/>
                <a:gd name="connsiteY78" fmla="*/ 447675 h 2305050"/>
                <a:gd name="connsiteX79" fmla="*/ 452438 w 476250"/>
                <a:gd name="connsiteY79" fmla="*/ 447675 h 2305050"/>
                <a:gd name="connsiteX80" fmla="*/ 300038 w 476250"/>
                <a:gd name="connsiteY80" fmla="*/ 448627 h 2305050"/>
                <a:gd name="connsiteX81" fmla="*/ 300038 w 476250"/>
                <a:gd name="connsiteY81" fmla="*/ 328613 h 2305050"/>
                <a:gd name="connsiteX82" fmla="*/ 180022 w 476250"/>
                <a:gd name="connsiteY82" fmla="*/ 328613 h 2305050"/>
                <a:gd name="connsiteX83" fmla="*/ 180022 w 476250"/>
                <a:gd name="connsiteY83" fmla="*/ 448627 h 2305050"/>
                <a:gd name="connsiteX84" fmla="*/ 300038 w 476250"/>
                <a:gd name="connsiteY84" fmla="*/ 448627 h 2305050"/>
                <a:gd name="connsiteX85" fmla="*/ 146685 w 476250"/>
                <a:gd name="connsiteY85" fmla="*/ 299085 h 2305050"/>
                <a:gd name="connsiteX86" fmla="*/ 146685 w 476250"/>
                <a:gd name="connsiteY86" fmla="*/ 181927 h 2305050"/>
                <a:gd name="connsiteX87" fmla="*/ 27622 w 476250"/>
                <a:gd name="connsiteY87" fmla="*/ 181927 h 2305050"/>
                <a:gd name="connsiteX88" fmla="*/ 27622 w 476250"/>
                <a:gd name="connsiteY88" fmla="*/ 299085 h 2305050"/>
                <a:gd name="connsiteX89" fmla="*/ 146685 w 476250"/>
                <a:gd name="connsiteY89" fmla="*/ 299085 h 2305050"/>
                <a:gd name="connsiteX90" fmla="*/ 145732 w 476250"/>
                <a:gd name="connsiteY90" fmla="*/ 889635 h 2305050"/>
                <a:gd name="connsiteX91" fmla="*/ 145732 w 476250"/>
                <a:gd name="connsiteY91" fmla="*/ 772477 h 2305050"/>
                <a:gd name="connsiteX92" fmla="*/ 28575 w 476250"/>
                <a:gd name="connsiteY92" fmla="*/ 772477 h 2305050"/>
                <a:gd name="connsiteX93" fmla="*/ 28575 w 476250"/>
                <a:gd name="connsiteY93" fmla="*/ 889635 h 2305050"/>
                <a:gd name="connsiteX94" fmla="*/ 145732 w 476250"/>
                <a:gd name="connsiteY94" fmla="*/ 889635 h 2305050"/>
                <a:gd name="connsiteX95" fmla="*/ 179070 w 476250"/>
                <a:gd name="connsiteY95" fmla="*/ 889635 h 2305050"/>
                <a:gd name="connsiteX96" fmla="*/ 298132 w 476250"/>
                <a:gd name="connsiteY96" fmla="*/ 889635 h 2305050"/>
                <a:gd name="connsiteX97" fmla="*/ 298132 w 476250"/>
                <a:gd name="connsiteY97" fmla="*/ 772477 h 2305050"/>
                <a:gd name="connsiteX98" fmla="*/ 179070 w 476250"/>
                <a:gd name="connsiteY98" fmla="*/ 772477 h 2305050"/>
                <a:gd name="connsiteX99" fmla="*/ 179070 w 476250"/>
                <a:gd name="connsiteY99" fmla="*/ 889635 h 2305050"/>
                <a:gd name="connsiteX100" fmla="*/ 450532 w 476250"/>
                <a:gd name="connsiteY100" fmla="*/ 890588 h 2305050"/>
                <a:gd name="connsiteX101" fmla="*/ 450532 w 476250"/>
                <a:gd name="connsiteY101" fmla="*/ 771525 h 2305050"/>
                <a:gd name="connsiteX102" fmla="*/ 331470 w 476250"/>
                <a:gd name="connsiteY102" fmla="*/ 771525 h 2305050"/>
                <a:gd name="connsiteX103" fmla="*/ 331470 w 476250"/>
                <a:gd name="connsiteY103" fmla="*/ 890588 h 2305050"/>
                <a:gd name="connsiteX104" fmla="*/ 450532 w 476250"/>
                <a:gd name="connsiteY104" fmla="*/ 890588 h 2305050"/>
                <a:gd name="connsiteX105" fmla="*/ 298132 w 476250"/>
                <a:gd name="connsiteY105" fmla="*/ 1370648 h 2305050"/>
                <a:gd name="connsiteX106" fmla="*/ 180022 w 476250"/>
                <a:gd name="connsiteY106" fmla="*/ 1370648 h 2305050"/>
                <a:gd name="connsiteX107" fmla="*/ 180022 w 476250"/>
                <a:gd name="connsiteY107" fmla="*/ 1486853 h 2305050"/>
                <a:gd name="connsiteX108" fmla="*/ 298132 w 476250"/>
                <a:gd name="connsiteY108" fmla="*/ 1486853 h 2305050"/>
                <a:gd name="connsiteX109" fmla="*/ 298132 w 476250"/>
                <a:gd name="connsiteY109" fmla="*/ 1370648 h 2305050"/>
                <a:gd name="connsiteX110" fmla="*/ 299085 w 476250"/>
                <a:gd name="connsiteY110" fmla="*/ 1632585 h 2305050"/>
                <a:gd name="connsiteX111" fmla="*/ 299085 w 476250"/>
                <a:gd name="connsiteY111" fmla="*/ 1516380 h 2305050"/>
                <a:gd name="connsiteX112" fmla="*/ 179070 w 476250"/>
                <a:gd name="connsiteY112" fmla="*/ 1516380 h 2305050"/>
                <a:gd name="connsiteX113" fmla="*/ 179070 w 476250"/>
                <a:gd name="connsiteY113" fmla="*/ 1632585 h 2305050"/>
                <a:gd name="connsiteX114" fmla="*/ 299085 w 476250"/>
                <a:gd name="connsiteY114" fmla="*/ 1632585 h 2305050"/>
                <a:gd name="connsiteX115" fmla="*/ 146685 w 476250"/>
                <a:gd name="connsiteY115" fmla="*/ 1370648 h 2305050"/>
                <a:gd name="connsiteX116" fmla="*/ 28575 w 476250"/>
                <a:gd name="connsiteY116" fmla="*/ 1370648 h 2305050"/>
                <a:gd name="connsiteX117" fmla="*/ 28575 w 476250"/>
                <a:gd name="connsiteY117" fmla="*/ 1486853 h 2305050"/>
                <a:gd name="connsiteX118" fmla="*/ 146685 w 476250"/>
                <a:gd name="connsiteY118" fmla="*/ 1486853 h 2305050"/>
                <a:gd name="connsiteX119" fmla="*/ 146685 w 476250"/>
                <a:gd name="connsiteY119" fmla="*/ 1370648 h 2305050"/>
                <a:gd name="connsiteX120" fmla="*/ 449580 w 476250"/>
                <a:gd name="connsiteY120" fmla="*/ 1631632 h 2305050"/>
                <a:gd name="connsiteX121" fmla="*/ 449580 w 476250"/>
                <a:gd name="connsiteY121" fmla="*/ 1514475 h 2305050"/>
                <a:gd name="connsiteX122" fmla="*/ 332422 w 476250"/>
                <a:gd name="connsiteY122" fmla="*/ 1514475 h 2305050"/>
                <a:gd name="connsiteX123" fmla="*/ 332422 w 476250"/>
                <a:gd name="connsiteY123" fmla="*/ 1631632 h 2305050"/>
                <a:gd name="connsiteX124" fmla="*/ 449580 w 476250"/>
                <a:gd name="connsiteY124" fmla="*/ 1631632 h 23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76250" h="2305050">
                  <a:moveTo>
                    <a:pt x="477202" y="2308860"/>
                  </a:moveTo>
                  <a:cubicBezTo>
                    <a:pt x="316230" y="2308860"/>
                    <a:pt x="160020" y="2308860"/>
                    <a:pt x="0" y="2308860"/>
                  </a:cubicBezTo>
                  <a:cubicBezTo>
                    <a:pt x="0" y="1539240"/>
                    <a:pt x="0" y="771525"/>
                    <a:pt x="0" y="0"/>
                  </a:cubicBezTo>
                  <a:cubicBezTo>
                    <a:pt x="157163" y="0"/>
                    <a:pt x="315277" y="0"/>
                    <a:pt x="477202" y="0"/>
                  </a:cubicBezTo>
                  <a:cubicBezTo>
                    <a:pt x="477202" y="767715"/>
                    <a:pt x="477202" y="1536382"/>
                    <a:pt x="477202" y="2308860"/>
                  </a:cubicBezTo>
                  <a:close/>
                  <a:moveTo>
                    <a:pt x="452438" y="1071563"/>
                  </a:moveTo>
                  <a:cubicBezTo>
                    <a:pt x="412432" y="1071563"/>
                    <a:pt x="372427" y="1071563"/>
                    <a:pt x="332422" y="1071563"/>
                  </a:cubicBezTo>
                  <a:cubicBezTo>
                    <a:pt x="332422" y="1112520"/>
                    <a:pt x="332422" y="1150620"/>
                    <a:pt x="332422" y="1188720"/>
                  </a:cubicBezTo>
                  <a:cubicBezTo>
                    <a:pt x="374332" y="1188720"/>
                    <a:pt x="412432" y="1188720"/>
                    <a:pt x="452438" y="1188720"/>
                  </a:cubicBezTo>
                  <a:cubicBezTo>
                    <a:pt x="452438" y="1147763"/>
                    <a:pt x="452438" y="1111567"/>
                    <a:pt x="452438" y="1071563"/>
                  </a:cubicBezTo>
                  <a:close/>
                  <a:moveTo>
                    <a:pt x="298132" y="1190625"/>
                  </a:moveTo>
                  <a:cubicBezTo>
                    <a:pt x="298132" y="1147763"/>
                    <a:pt x="298132" y="1108710"/>
                    <a:pt x="298132" y="1070610"/>
                  </a:cubicBezTo>
                  <a:cubicBezTo>
                    <a:pt x="256222" y="1070610"/>
                    <a:pt x="218122" y="1070610"/>
                    <a:pt x="180975" y="1070610"/>
                  </a:cubicBezTo>
                  <a:cubicBezTo>
                    <a:pt x="180975" y="1112520"/>
                    <a:pt x="180975" y="1151573"/>
                    <a:pt x="180975" y="1190625"/>
                  </a:cubicBezTo>
                  <a:cubicBezTo>
                    <a:pt x="220980" y="1190625"/>
                    <a:pt x="257175" y="1190625"/>
                    <a:pt x="298132" y="1190625"/>
                  </a:cubicBezTo>
                  <a:close/>
                  <a:moveTo>
                    <a:pt x="27622" y="1188720"/>
                  </a:moveTo>
                  <a:cubicBezTo>
                    <a:pt x="68580" y="1188720"/>
                    <a:pt x="106680" y="1188720"/>
                    <a:pt x="146685" y="1188720"/>
                  </a:cubicBezTo>
                  <a:cubicBezTo>
                    <a:pt x="146685" y="1146810"/>
                    <a:pt x="146685" y="1108710"/>
                    <a:pt x="146685" y="1070610"/>
                  </a:cubicBezTo>
                  <a:cubicBezTo>
                    <a:pt x="104775" y="1070610"/>
                    <a:pt x="66675" y="1070610"/>
                    <a:pt x="27622" y="1070610"/>
                  </a:cubicBezTo>
                  <a:cubicBezTo>
                    <a:pt x="27622" y="1112520"/>
                    <a:pt x="27622" y="1149667"/>
                    <a:pt x="27622" y="1188720"/>
                  </a:cubicBezTo>
                  <a:close/>
                  <a:moveTo>
                    <a:pt x="28575" y="328613"/>
                  </a:moveTo>
                  <a:cubicBezTo>
                    <a:pt x="28575" y="372427"/>
                    <a:pt x="28575" y="410527"/>
                    <a:pt x="28575" y="448627"/>
                  </a:cubicBezTo>
                  <a:cubicBezTo>
                    <a:pt x="70485" y="448627"/>
                    <a:pt x="107632" y="448627"/>
                    <a:pt x="147638" y="448627"/>
                  </a:cubicBezTo>
                  <a:cubicBezTo>
                    <a:pt x="147638" y="407670"/>
                    <a:pt x="147638" y="369570"/>
                    <a:pt x="147638" y="328613"/>
                  </a:cubicBezTo>
                  <a:cubicBezTo>
                    <a:pt x="106680" y="328613"/>
                    <a:pt x="68580" y="328613"/>
                    <a:pt x="28575" y="328613"/>
                  </a:cubicBezTo>
                  <a:close/>
                  <a:moveTo>
                    <a:pt x="450532" y="744855"/>
                  </a:moveTo>
                  <a:cubicBezTo>
                    <a:pt x="450532" y="702945"/>
                    <a:pt x="450532" y="664845"/>
                    <a:pt x="450532" y="627697"/>
                  </a:cubicBezTo>
                  <a:cubicBezTo>
                    <a:pt x="408622" y="627697"/>
                    <a:pt x="369570" y="627697"/>
                    <a:pt x="331470" y="627697"/>
                  </a:cubicBezTo>
                  <a:cubicBezTo>
                    <a:pt x="331470" y="668655"/>
                    <a:pt x="331470" y="705802"/>
                    <a:pt x="331470" y="744855"/>
                  </a:cubicBezTo>
                  <a:cubicBezTo>
                    <a:pt x="371475" y="744855"/>
                    <a:pt x="409575" y="744855"/>
                    <a:pt x="450532" y="744855"/>
                  </a:cubicBezTo>
                  <a:close/>
                  <a:moveTo>
                    <a:pt x="147638" y="626745"/>
                  </a:moveTo>
                  <a:cubicBezTo>
                    <a:pt x="106680" y="626745"/>
                    <a:pt x="67627" y="626745"/>
                    <a:pt x="27622" y="626745"/>
                  </a:cubicBezTo>
                  <a:cubicBezTo>
                    <a:pt x="27622" y="667702"/>
                    <a:pt x="27622" y="706755"/>
                    <a:pt x="27622" y="743902"/>
                  </a:cubicBezTo>
                  <a:cubicBezTo>
                    <a:pt x="69532" y="743902"/>
                    <a:pt x="107632" y="743902"/>
                    <a:pt x="147638" y="743902"/>
                  </a:cubicBezTo>
                  <a:cubicBezTo>
                    <a:pt x="147638" y="702945"/>
                    <a:pt x="147638" y="665797"/>
                    <a:pt x="147638" y="626745"/>
                  </a:cubicBezTo>
                  <a:close/>
                  <a:moveTo>
                    <a:pt x="298132" y="1337310"/>
                  </a:moveTo>
                  <a:cubicBezTo>
                    <a:pt x="298132" y="1295400"/>
                    <a:pt x="298132" y="1257300"/>
                    <a:pt x="298132" y="1219200"/>
                  </a:cubicBezTo>
                  <a:cubicBezTo>
                    <a:pt x="256222" y="1219200"/>
                    <a:pt x="219075" y="1219200"/>
                    <a:pt x="180975" y="1219200"/>
                  </a:cubicBezTo>
                  <a:cubicBezTo>
                    <a:pt x="180975" y="1260157"/>
                    <a:pt x="180975" y="1298257"/>
                    <a:pt x="180975" y="1337310"/>
                  </a:cubicBezTo>
                  <a:cubicBezTo>
                    <a:pt x="220980" y="1337310"/>
                    <a:pt x="257175" y="1337310"/>
                    <a:pt x="298132" y="1337310"/>
                  </a:cubicBezTo>
                  <a:close/>
                  <a:moveTo>
                    <a:pt x="180022" y="476250"/>
                  </a:moveTo>
                  <a:cubicBezTo>
                    <a:pt x="180022" y="518160"/>
                    <a:pt x="180022" y="556260"/>
                    <a:pt x="180022" y="595313"/>
                  </a:cubicBezTo>
                  <a:cubicBezTo>
                    <a:pt x="220980" y="595313"/>
                    <a:pt x="259080" y="595313"/>
                    <a:pt x="299085" y="595313"/>
                  </a:cubicBezTo>
                  <a:cubicBezTo>
                    <a:pt x="299085" y="554355"/>
                    <a:pt x="299085" y="516255"/>
                    <a:pt x="299085" y="476250"/>
                  </a:cubicBezTo>
                  <a:cubicBezTo>
                    <a:pt x="259080" y="476250"/>
                    <a:pt x="220980" y="476250"/>
                    <a:pt x="180022" y="476250"/>
                  </a:cubicBezTo>
                  <a:close/>
                  <a:moveTo>
                    <a:pt x="452438" y="32385"/>
                  </a:moveTo>
                  <a:cubicBezTo>
                    <a:pt x="411480" y="32385"/>
                    <a:pt x="372427" y="32385"/>
                    <a:pt x="330518" y="32385"/>
                  </a:cubicBezTo>
                  <a:cubicBezTo>
                    <a:pt x="330518" y="71438"/>
                    <a:pt x="330518" y="108585"/>
                    <a:pt x="330518" y="148590"/>
                  </a:cubicBezTo>
                  <a:cubicBezTo>
                    <a:pt x="371475" y="148590"/>
                    <a:pt x="411480" y="148590"/>
                    <a:pt x="452438" y="148590"/>
                  </a:cubicBezTo>
                  <a:cubicBezTo>
                    <a:pt x="452438" y="109538"/>
                    <a:pt x="452438" y="73342"/>
                    <a:pt x="452438" y="32385"/>
                  </a:cubicBezTo>
                  <a:close/>
                  <a:moveTo>
                    <a:pt x="300038" y="31432"/>
                  </a:moveTo>
                  <a:cubicBezTo>
                    <a:pt x="257175" y="31432"/>
                    <a:pt x="219075" y="31432"/>
                    <a:pt x="180022" y="31432"/>
                  </a:cubicBezTo>
                  <a:cubicBezTo>
                    <a:pt x="180022" y="72390"/>
                    <a:pt x="180022" y="111442"/>
                    <a:pt x="180022" y="149542"/>
                  </a:cubicBezTo>
                  <a:cubicBezTo>
                    <a:pt x="221932" y="149542"/>
                    <a:pt x="260985" y="149542"/>
                    <a:pt x="300038" y="149542"/>
                  </a:cubicBezTo>
                  <a:cubicBezTo>
                    <a:pt x="300038" y="108585"/>
                    <a:pt x="300038" y="71438"/>
                    <a:pt x="300038" y="31432"/>
                  </a:cubicBezTo>
                  <a:close/>
                  <a:moveTo>
                    <a:pt x="300038" y="299085"/>
                  </a:moveTo>
                  <a:cubicBezTo>
                    <a:pt x="300038" y="257175"/>
                    <a:pt x="300038" y="220027"/>
                    <a:pt x="300038" y="180022"/>
                  </a:cubicBezTo>
                  <a:cubicBezTo>
                    <a:pt x="259080" y="180022"/>
                    <a:pt x="220027" y="180022"/>
                    <a:pt x="179070" y="180022"/>
                  </a:cubicBezTo>
                  <a:cubicBezTo>
                    <a:pt x="179070" y="220027"/>
                    <a:pt x="179070" y="258127"/>
                    <a:pt x="179070" y="299085"/>
                  </a:cubicBezTo>
                  <a:cubicBezTo>
                    <a:pt x="220027" y="299085"/>
                    <a:pt x="258127" y="299085"/>
                    <a:pt x="300038" y="299085"/>
                  </a:cubicBezTo>
                  <a:close/>
                  <a:moveTo>
                    <a:pt x="147638" y="477202"/>
                  </a:moveTo>
                  <a:cubicBezTo>
                    <a:pt x="104775" y="477202"/>
                    <a:pt x="66675" y="477202"/>
                    <a:pt x="26670" y="477202"/>
                  </a:cubicBezTo>
                  <a:cubicBezTo>
                    <a:pt x="26670" y="517207"/>
                    <a:pt x="26670" y="554355"/>
                    <a:pt x="26670" y="594360"/>
                  </a:cubicBezTo>
                  <a:cubicBezTo>
                    <a:pt x="67627" y="594360"/>
                    <a:pt x="106680" y="594360"/>
                    <a:pt x="147638" y="594360"/>
                  </a:cubicBezTo>
                  <a:cubicBezTo>
                    <a:pt x="147638" y="554355"/>
                    <a:pt x="147638" y="517207"/>
                    <a:pt x="147638" y="477202"/>
                  </a:cubicBezTo>
                  <a:close/>
                  <a:moveTo>
                    <a:pt x="450532" y="1041082"/>
                  </a:moveTo>
                  <a:cubicBezTo>
                    <a:pt x="450532" y="1001077"/>
                    <a:pt x="450532" y="962025"/>
                    <a:pt x="450532" y="923925"/>
                  </a:cubicBezTo>
                  <a:cubicBezTo>
                    <a:pt x="408622" y="923925"/>
                    <a:pt x="370522" y="923925"/>
                    <a:pt x="331470" y="923925"/>
                  </a:cubicBezTo>
                  <a:cubicBezTo>
                    <a:pt x="331470" y="964882"/>
                    <a:pt x="331470" y="1002030"/>
                    <a:pt x="331470" y="1041082"/>
                  </a:cubicBezTo>
                  <a:cubicBezTo>
                    <a:pt x="372427" y="1041082"/>
                    <a:pt x="410527" y="1041082"/>
                    <a:pt x="450532" y="1041082"/>
                  </a:cubicBezTo>
                  <a:close/>
                  <a:moveTo>
                    <a:pt x="332422" y="1218248"/>
                  </a:moveTo>
                  <a:cubicBezTo>
                    <a:pt x="332422" y="1258253"/>
                    <a:pt x="332422" y="1296353"/>
                    <a:pt x="332422" y="1336357"/>
                  </a:cubicBezTo>
                  <a:cubicBezTo>
                    <a:pt x="373380" y="1336357"/>
                    <a:pt x="410527" y="1336357"/>
                    <a:pt x="451485" y="1336357"/>
                  </a:cubicBezTo>
                  <a:cubicBezTo>
                    <a:pt x="451485" y="1296353"/>
                    <a:pt x="451485" y="1257300"/>
                    <a:pt x="451485" y="1218248"/>
                  </a:cubicBezTo>
                  <a:cubicBezTo>
                    <a:pt x="409575" y="1218248"/>
                    <a:pt x="372427" y="1218248"/>
                    <a:pt x="332422" y="1218248"/>
                  </a:cubicBezTo>
                  <a:close/>
                  <a:moveTo>
                    <a:pt x="452438" y="447675"/>
                  </a:moveTo>
                  <a:cubicBezTo>
                    <a:pt x="452438" y="406717"/>
                    <a:pt x="452438" y="369570"/>
                    <a:pt x="452438" y="329565"/>
                  </a:cubicBezTo>
                  <a:cubicBezTo>
                    <a:pt x="411480" y="329565"/>
                    <a:pt x="371475" y="329565"/>
                    <a:pt x="331470" y="329565"/>
                  </a:cubicBezTo>
                  <a:cubicBezTo>
                    <a:pt x="331470" y="370522"/>
                    <a:pt x="331470" y="408622"/>
                    <a:pt x="331470" y="447675"/>
                  </a:cubicBezTo>
                  <a:cubicBezTo>
                    <a:pt x="371475" y="447675"/>
                    <a:pt x="409575" y="447675"/>
                    <a:pt x="452438" y="447675"/>
                  </a:cubicBezTo>
                  <a:close/>
                  <a:moveTo>
                    <a:pt x="300038" y="448627"/>
                  </a:moveTo>
                  <a:cubicBezTo>
                    <a:pt x="300038" y="405765"/>
                    <a:pt x="300038" y="368617"/>
                    <a:pt x="300038" y="328613"/>
                  </a:cubicBezTo>
                  <a:cubicBezTo>
                    <a:pt x="258127" y="328613"/>
                    <a:pt x="219075" y="328613"/>
                    <a:pt x="180022" y="328613"/>
                  </a:cubicBezTo>
                  <a:cubicBezTo>
                    <a:pt x="180022" y="370522"/>
                    <a:pt x="180022" y="408622"/>
                    <a:pt x="180022" y="448627"/>
                  </a:cubicBezTo>
                  <a:cubicBezTo>
                    <a:pt x="220980" y="448627"/>
                    <a:pt x="258127" y="448627"/>
                    <a:pt x="300038" y="448627"/>
                  </a:cubicBezTo>
                  <a:close/>
                  <a:moveTo>
                    <a:pt x="146685" y="299085"/>
                  </a:moveTo>
                  <a:cubicBezTo>
                    <a:pt x="146685" y="256222"/>
                    <a:pt x="146685" y="218122"/>
                    <a:pt x="146685" y="181927"/>
                  </a:cubicBezTo>
                  <a:cubicBezTo>
                    <a:pt x="103822" y="181927"/>
                    <a:pt x="65722" y="181927"/>
                    <a:pt x="27622" y="181927"/>
                  </a:cubicBezTo>
                  <a:cubicBezTo>
                    <a:pt x="27622" y="222885"/>
                    <a:pt x="27622" y="260032"/>
                    <a:pt x="27622" y="299085"/>
                  </a:cubicBezTo>
                  <a:cubicBezTo>
                    <a:pt x="67627" y="299085"/>
                    <a:pt x="104775" y="299085"/>
                    <a:pt x="146685" y="299085"/>
                  </a:cubicBezTo>
                  <a:close/>
                  <a:moveTo>
                    <a:pt x="145732" y="889635"/>
                  </a:moveTo>
                  <a:cubicBezTo>
                    <a:pt x="145732" y="848677"/>
                    <a:pt x="145732" y="810577"/>
                    <a:pt x="145732" y="772477"/>
                  </a:cubicBezTo>
                  <a:cubicBezTo>
                    <a:pt x="103822" y="772477"/>
                    <a:pt x="66675" y="772477"/>
                    <a:pt x="28575" y="772477"/>
                  </a:cubicBezTo>
                  <a:cubicBezTo>
                    <a:pt x="28575" y="813435"/>
                    <a:pt x="28575" y="851535"/>
                    <a:pt x="28575" y="889635"/>
                  </a:cubicBezTo>
                  <a:cubicBezTo>
                    <a:pt x="70485" y="889635"/>
                    <a:pt x="107632" y="889635"/>
                    <a:pt x="145732" y="889635"/>
                  </a:cubicBezTo>
                  <a:close/>
                  <a:moveTo>
                    <a:pt x="179070" y="889635"/>
                  </a:moveTo>
                  <a:cubicBezTo>
                    <a:pt x="220027" y="889635"/>
                    <a:pt x="258127" y="889635"/>
                    <a:pt x="298132" y="889635"/>
                  </a:cubicBezTo>
                  <a:cubicBezTo>
                    <a:pt x="298132" y="848677"/>
                    <a:pt x="298132" y="810577"/>
                    <a:pt x="298132" y="772477"/>
                  </a:cubicBezTo>
                  <a:cubicBezTo>
                    <a:pt x="256222" y="772477"/>
                    <a:pt x="219075" y="772477"/>
                    <a:pt x="179070" y="772477"/>
                  </a:cubicBezTo>
                  <a:cubicBezTo>
                    <a:pt x="179070" y="812482"/>
                    <a:pt x="179070" y="849630"/>
                    <a:pt x="179070" y="889635"/>
                  </a:cubicBezTo>
                  <a:close/>
                  <a:moveTo>
                    <a:pt x="450532" y="890588"/>
                  </a:moveTo>
                  <a:cubicBezTo>
                    <a:pt x="450532" y="849630"/>
                    <a:pt x="450532" y="811530"/>
                    <a:pt x="450532" y="771525"/>
                  </a:cubicBezTo>
                  <a:cubicBezTo>
                    <a:pt x="409575" y="771525"/>
                    <a:pt x="372427" y="771525"/>
                    <a:pt x="331470" y="771525"/>
                  </a:cubicBezTo>
                  <a:cubicBezTo>
                    <a:pt x="331470" y="811530"/>
                    <a:pt x="331470" y="850582"/>
                    <a:pt x="331470" y="890588"/>
                  </a:cubicBezTo>
                  <a:cubicBezTo>
                    <a:pt x="372427" y="890588"/>
                    <a:pt x="410527" y="890588"/>
                    <a:pt x="450532" y="890588"/>
                  </a:cubicBezTo>
                  <a:close/>
                  <a:moveTo>
                    <a:pt x="298132" y="1370648"/>
                  </a:moveTo>
                  <a:cubicBezTo>
                    <a:pt x="257175" y="1370648"/>
                    <a:pt x="218122" y="1370648"/>
                    <a:pt x="180022" y="1370648"/>
                  </a:cubicBezTo>
                  <a:cubicBezTo>
                    <a:pt x="180022" y="1410653"/>
                    <a:pt x="180022" y="1447800"/>
                    <a:pt x="180022" y="1486853"/>
                  </a:cubicBezTo>
                  <a:cubicBezTo>
                    <a:pt x="220980" y="1486853"/>
                    <a:pt x="257175" y="1486853"/>
                    <a:pt x="298132" y="1486853"/>
                  </a:cubicBezTo>
                  <a:cubicBezTo>
                    <a:pt x="298132" y="1447800"/>
                    <a:pt x="298132" y="1411605"/>
                    <a:pt x="298132" y="1370648"/>
                  </a:cubicBezTo>
                  <a:close/>
                  <a:moveTo>
                    <a:pt x="299085" y="1632585"/>
                  </a:moveTo>
                  <a:cubicBezTo>
                    <a:pt x="299085" y="1590675"/>
                    <a:pt x="299085" y="1553528"/>
                    <a:pt x="299085" y="1516380"/>
                  </a:cubicBezTo>
                  <a:cubicBezTo>
                    <a:pt x="258127" y="1516380"/>
                    <a:pt x="219075" y="1516380"/>
                    <a:pt x="179070" y="1516380"/>
                  </a:cubicBezTo>
                  <a:cubicBezTo>
                    <a:pt x="179070" y="1557338"/>
                    <a:pt x="179070" y="1594485"/>
                    <a:pt x="179070" y="1632585"/>
                  </a:cubicBezTo>
                  <a:cubicBezTo>
                    <a:pt x="219075" y="1632585"/>
                    <a:pt x="256222" y="1632585"/>
                    <a:pt x="299085" y="1632585"/>
                  </a:cubicBezTo>
                  <a:close/>
                  <a:moveTo>
                    <a:pt x="146685" y="1370648"/>
                  </a:moveTo>
                  <a:cubicBezTo>
                    <a:pt x="104775" y="1370648"/>
                    <a:pt x="65722" y="1370648"/>
                    <a:pt x="28575" y="1370648"/>
                  </a:cubicBezTo>
                  <a:cubicBezTo>
                    <a:pt x="28575" y="1410653"/>
                    <a:pt x="28575" y="1447800"/>
                    <a:pt x="28575" y="1486853"/>
                  </a:cubicBezTo>
                  <a:cubicBezTo>
                    <a:pt x="69532" y="1486853"/>
                    <a:pt x="106680" y="1486853"/>
                    <a:pt x="146685" y="1486853"/>
                  </a:cubicBezTo>
                  <a:cubicBezTo>
                    <a:pt x="146685" y="1447800"/>
                    <a:pt x="146685" y="1410653"/>
                    <a:pt x="146685" y="1370648"/>
                  </a:cubicBezTo>
                  <a:close/>
                  <a:moveTo>
                    <a:pt x="449580" y="1631632"/>
                  </a:moveTo>
                  <a:cubicBezTo>
                    <a:pt x="449580" y="1591628"/>
                    <a:pt x="449580" y="1553528"/>
                    <a:pt x="449580" y="1514475"/>
                  </a:cubicBezTo>
                  <a:cubicBezTo>
                    <a:pt x="409575" y="1514475"/>
                    <a:pt x="372427" y="1514475"/>
                    <a:pt x="332422" y="1514475"/>
                  </a:cubicBezTo>
                  <a:cubicBezTo>
                    <a:pt x="332422" y="1554480"/>
                    <a:pt x="332422" y="1592580"/>
                    <a:pt x="332422" y="1631632"/>
                  </a:cubicBezTo>
                  <a:cubicBezTo>
                    <a:pt x="373380" y="1631632"/>
                    <a:pt x="410527" y="1631632"/>
                    <a:pt x="449580" y="1631632"/>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48" name="Freeform: Shape 198">
              <a:extLst>
                <a:ext uri="{FF2B5EF4-FFF2-40B4-BE49-F238E27FC236}">
                  <a16:creationId xmlns:a16="http://schemas.microsoft.com/office/drawing/2014/main" id="{E8624DCA-2BD8-4952-AC4D-60B6C2D8EF1F}"/>
                </a:ext>
              </a:extLst>
            </p:cNvPr>
            <p:cNvSpPr/>
            <p:nvPr/>
          </p:nvSpPr>
          <p:spPr>
            <a:xfrm>
              <a:off x="5647753" y="1778275"/>
              <a:ext cx="565541" cy="1976576"/>
            </a:xfrm>
            <a:custGeom>
              <a:avLst/>
              <a:gdLst>
                <a:gd name="connsiteX0" fmla="*/ 335796 w 565541"/>
                <a:gd name="connsiteY0" fmla="*/ 1531565 h 1976576"/>
                <a:gd name="connsiteX1" fmla="*/ 335796 w 565541"/>
                <a:gd name="connsiteY1" fmla="*/ 1585857 h 1976576"/>
                <a:gd name="connsiteX2" fmla="*/ 441823 w 565541"/>
                <a:gd name="connsiteY2" fmla="*/ 1585857 h 1976576"/>
                <a:gd name="connsiteX3" fmla="*/ 441823 w 565541"/>
                <a:gd name="connsiteY3" fmla="*/ 1531565 h 1976576"/>
                <a:gd name="connsiteX4" fmla="*/ 123718 w 565541"/>
                <a:gd name="connsiteY4" fmla="*/ 1526871 h 1976576"/>
                <a:gd name="connsiteX5" fmla="*/ 123718 w 565541"/>
                <a:gd name="connsiteY5" fmla="*/ 1581163 h 1976576"/>
                <a:gd name="connsiteX6" fmla="*/ 229745 w 565541"/>
                <a:gd name="connsiteY6" fmla="*/ 1581163 h 1976576"/>
                <a:gd name="connsiteX7" fmla="*/ 229745 w 565541"/>
                <a:gd name="connsiteY7" fmla="*/ 1526871 h 1976576"/>
                <a:gd name="connsiteX8" fmla="*/ 335796 w 565541"/>
                <a:gd name="connsiteY8" fmla="*/ 1409581 h 1976576"/>
                <a:gd name="connsiteX9" fmla="*/ 335796 w 565541"/>
                <a:gd name="connsiteY9" fmla="*/ 1463873 h 1976576"/>
                <a:gd name="connsiteX10" fmla="*/ 441823 w 565541"/>
                <a:gd name="connsiteY10" fmla="*/ 1463873 h 1976576"/>
                <a:gd name="connsiteX11" fmla="*/ 441823 w 565541"/>
                <a:gd name="connsiteY11" fmla="*/ 1409581 h 1976576"/>
                <a:gd name="connsiteX12" fmla="*/ 123718 w 565541"/>
                <a:gd name="connsiteY12" fmla="*/ 1404887 h 1976576"/>
                <a:gd name="connsiteX13" fmla="*/ 123718 w 565541"/>
                <a:gd name="connsiteY13" fmla="*/ 1459180 h 1976576"/>
                <a:gd name="connsiteX14" fmla="*/ 229745 w 565541"/>
                <a:gd name="connsiteY14" fmla="*/ 1459180 h 1976576"/>
                <a:gd name="connsiteX15" fmla="*/ 229745 w 565541"/>
                <a:gd name="connsiteY15" fmla="*/ 1404887 h 1976576"/>
                <a:gd name="connsiteX16" fmla="*/ 335796 w 565541"/>
                <a:gd name="connsiteY16" fmla="*/ 1287599 h 1976576"/>
                <a:gd name="connsiteX17" fmla="*/ 335796 w 565541"/>
                <a:gd name="connsiteY17" fmla="*/ 1341892 h 1976576"/>
                <a:gd name="connsiteX18" fmla="*/ 441823 w 565541"/>
                <a:gd name="connsiteY18" fmla="*/ 1341892 h 1976576"/>
                <a:gd name="connsiteX19" fmla="*/ 441823 w 565541"/>
                <a:gd name="connsiteY19" fmla="*/ 1287599 h 1976576"/>
                <a:gd name="connsiteX20" fmla="*/ 123718 w 565541"/>
                <a:gd name="connsiteY20" fmla="*/ 1282905 h 1976576"/>
                <a:gd name="connsiteX21" fmla="*/ 123718 w 565541"/>
                <a:gd name="connsiteY21" fmla="*/ 1337198 h 1976576"/>
                <a:gd name="connsiteX22" fmla="*/ 229745 w 565541"/>
                <a:gd name="connsiteY22" fmla="*/ 1337198 h 1976576"/>
                <a:gd name="connsiteX23" fmla="*/ 229745 w 565541"/>
                <a:gd name="connsiteY23" fmla="*/ 1282905 h 1976576"/>
                <a:gd name="connsiteX24" fmla="*/ 335796 w 565541"/>
                <a:gd name="connsiteY24" fmla="*/ 1165617 h 1976576"/>
                <a:gd name="connsiteX25" fmla="*/ 335796 w 565541"/>
                <a:gd name="connsiteY25" fmla="*/ 1219910 h 1976576"/>
                <a:gd name="connsiteX26" fmla="*/ 441823 w 565541"/>
                <a:gd name="connsiteY26" fmla="*/ 1219910 h 1976576"/>
                <a:gd name="connsiteX27" fmla="*/ 441823 w 565541"/>
                <a:gd name="connsiteY27" fmla="*/ 1165617 h 1976576"/>
                <a:gd name="connsiteX28" fmla="*/ 123718 w 565541"/>
                <a:gd name="connsiteY28" fmla="*/ 1160924 h 1976576"/>
                <a:gd name="connsiteX29" fmla="*/ 123718 w 565541"/>
                <a:gd name="connsiteY29" fmla="*/ 1215216 h 1976576"/>
                <a:gd name="connsiteX30" fmla="*/ 229745 w 565541"/>
                <a:gd name="connsiteY30" fmla="*/ 1215216 h 1976576"/>
                <a:gd name="connsiteX31" fmla="*/ 229745 w 565541"/>
                <a:gd name="connsiteY31" fmla="*/ 1160924 h 1976576"/>
                <a:gd name="connsiteX32" fmla="*/ 335796 w 565541"/>
                <a:gd name="connsiteY32" fmla="*/ 1043636 h 1976576"/>
                <a:gd name="connsiteX33" fmla="*/ 335796 w 565541"/>
                <a:gd name="connsiteY33" fmla="*/ 1097928 h 1976576"/>
                <a:gd name="connsiteX34" fmla="*/ 441823 w 565541"/>
                <a:gd name="connsiteY34" fmla="*/ 1097928 h 1976576"/>
                <a:gd name="connsiteX35" fmla="*/ 441823 w 565541"/>
                <a:gd name="connsiteY35" fmla="*/ 1043636 h 1976576"/>
                <a:gd name="connsiteX36" fmla="*/ 123718 w 565541"/>
                <a:gd name="connsiteY36" fmla="*/ 1038942 h 1976576"/>
                <a:gd name="connsiteX37" fmla="*/ 123718 w 565541"/>
                <a:gd name="connsiteY37" fmla="*/ 1093234 h 1976576"/>
                <a:gd name="connsiteX38" fmla="*/ 229745 w 565541"/>
                <a:gd name="connsiteY38" fmla="*/ 1093234 h 1976576"/>
                <a:gd name="connsiteX39" fmla="*/ 229745 w 565541"/>
                <a:gd name="connsiteY39" fmla="*/ 1038942 h 1976576"/>
                <a:gd name="connsiteX40" fmla="*/ 335796 w 565541"/>
                <a:gd name="connsiteY40" fmla="*/ 921654 h 1976576"/>
                <a:gd name="connsiteX41" fmla="*/ 335796 w 565541"/>
                <a:gd name="connsiteY41" fmla="*/ 975946 h 1976576"/>
                <a:gd name="connsiteX42" fmla="*/ 441823 w 565541"/>
                <a:gd name="connsiteY42" fmla="*/ 975946 h 1976576"/>
                <a:gd name="connsiteX43" fmla="*/ 441823 w 565541"/>
                <a:gd name="connsiteY43" fmla="*/ 921654 h 1976576"/>
                <a:gd name="connsiteX44" fmla="*/ 123718 w 565541"/>
                <a:gd name="connsiteY44" fmla="*/ 916960 h 1976576"/>
                <a:gd name="connsiteX45" fmla="*/ 123718 w 565541"/>
                <a:gd name="connsiteY45" fmla="*/ 971252 h 1976576"/>
                <a:gd name="connsiteX46" fmla="*/ 229745 w 565541"/>
                <a:gd name="connsiteY46" fmla="*/ 971252 h 1976576"/>
                <a:gd name="connsiteX47" fmla="*/ 229745 w 565541"/>
                <a:gd name="connsiteY47" fmla="*/ 916960 h 1976576"/>
                <a:gd name="connsiteX48" fmla="*/ 335796 w 565541"/>
                <a:gd name="connsiteY48" fmla="*/ 799672 h 1976576"/>
                <a:gd name="connsiteX49" fmla="*/ 335796 w 565541"/>
                <a:gd name="connsiteY49" fmla="*/ 853964 h 1976576"/>
                <a:gd name="connsiteX50" fmla="*/ 441823 w 565541"/>
                <a:gd name="connsiteY50" fmla="*/ 853964 h 1976576"/>
                <a:gd name="connsiteX51" fmla="*/ 441823 w 565541"/>
                <a:gd name="connsiteY51" fmla="*/ 799672 h 1976576"/>
                <a:gd name="connsiteX52" fmla="*/ 123718 w 565541"/>
                <a:gd name="connsiteY52" fmla="*/ 794978 h 1976576"/>
                <a:gd name="connsiteX53" fmla="*/ 123718 w 565541"/>
                <a:gd name="connsiteY53" fmla="*/ 849270 h 1976576"/>
                <a:gd name="connsiteX54" fmla="*/ 229745 w 565541"/>
                <a:gd name="connsiteY54" fmla="*/ 849270 h 1976576"/>
                <a:gd name="connsiteX55" fmla="*/ 229745 w 565541"/>
                <a:gd name="connsiteY55" fmla="*/ 794978 h 1976576"/>
                <a:gd name="connsiteX56" fmla="*/ 335796 w 565541"/>
                <a:gd name="connsiteY56" fmla="*/ 677690 h 1976576"/>
                <a:gd name="connsiteX57" fmla="*/ 335796 w 565541"/>
                <a:gd name="connsiteY57" fmla="*/ 731982 h 1976576"/>
                <a:gd name="connsiteX58" fmla="*/ 441823 w 565541"/>
                <a:gd name="connsiteY58" fmla="*/ 731982 h 1976576"/>
                <a:gd name="connsiteX59" fmla="*/ 441823 w 565541"/>
                <a:gd name="connsiteY59" fmla="*/ 677690 h 1976576"/>
                <a:gd name="connsiteX60" fmla="*/ 123718 w 565541"/>
                <a:gd name="connsiteY60" fmla="*/ 672996 h 1976576"/>
                <a:gd name="connsiteX61" fmla="*/ 123718 w 565541"/>
                <a:gd name="connsiteY61" fmla="*/ 727289 h 1976576"/>
                <a:gd name="connsiteX62" fmla="*/ 229745 w 565541"/>
                <a:gd name="connsiteY62" fmla="*/ 727289 h 1976576"/>
                <a:gd name="connsiteX63" fmla="*/ 229745 w 565541"/>
                <a:gd name="connsiteY63" fmla="*/ 672996 h 1976576"/>
                <a:gd name="connsiteX64" fmla="*/ 335796 w 565541"/>
                <a:gd name="connsiteY64" fmla="*/ 555708 h 1976576"/>
                <a:gd name="connsiteX65" fmla="*/ 335796 w 565541"/>
                <a:gd name="connsiteY65" fmla="*/ 610000 h 1976576"/>
                <a:gd name="connsiteX66" fmla="*/ 441823 w 565541"/>
                <a:gd name="connsiteY66" fmla="*/ 610000 h 1976576"/>
                <a:gd name="connsiteX67" fmla="*/ 441823 w 565541"/>
                <a:gd name="connsiteY67" fmla="*/ 555708 h 1976576"/>
                <a:gd name="connsiteX68" fmla="*/ 123718 w 565541"/>
                <a:gd name="connsiteY68" fmla="*/ 551014 h 1976576"/>
                <a:gd name="connsiteX69" fmla="*/ 123718 w 565541"/>
                <a:gd name="connsiteY69" fmla="*/ 605307 h 1976576"/>
                <a:gd name="connsiteX70" fmla="*/ 229745 w 565541"/>
                <a:gd name="connsiteY70" fmla="*/ 605307 h 1976576"/>
                <a:gd name="connsiteX71" fmla="*/ 229745 w 565541"/>
                <a:gd name="connsiteY71" fmla="*/ 551014 h 1976576"/>
                <a:gd name="connsiteX72" fmla="*/ 335796 w 565541"/>
                <a:gd name="connsiteY72" fmla="*/ 433726 h 1976576"/>
                <a:gd name="connsiteX73" fmla="*/ 335796 w 565541"/>
                <a:gd name="connsiteY73" fmla="*/ 488019 h 1976576"/>
                <a:gd name="connsiteX74" fmla="*/ 441823 w 565541"/>
                <a:gd name="connsiteY74" fmla="*/ 488019 h 1976576"/>
                <a:gd name="connsiteX75" fmla="*/ 441823 w 565541"/>
                <a:gd name="connsiteY75" fmla="*/ 433726 h 1976576"/>
                <a:gd name="connsiteX76" fmla="*/ 123718 w 565541"/>
                <a:gd name="connsiteY76" fmla="*/ 429032 h 1976576"/>
                <a:gd name="connsiteX77" fmla="*/ 123718 w 565541"/>
                <a:gd name="connsiteY77" fmla="*/ 483325 h 1976576"/>
                <a:gd name="connsiteX78" fmla="*/ 229745 w 565541"/>
                <a:gd name="connsiteY78" fmla="*/ 483325 h 1976576"/>
                <a:gd name="connsiteX79" fmla="*/ 229745 w 565541"/>
                <a:gd name="connsiteY79" fmla="*/ 429032 h 1976576"/>
                <a:gd name="connsiteX80" fmla="*/ 244058 w 565541"/>
                <a:gd name="connsiteY80" fmla="*/ 0 h 1976576"/>
                <a:gd name="connsiteX81" fmla="*/ 321484 w 565541"/>
                <a:gd name="connsiteY81" fmla="*/ 0 h 1976576"/>
                <a:gd name="connsiteX82" fmla="*/ 321484 w 565541"/>
                <a:gd name="connsiteY82" fmla="*/ 178763 h 1976576"/>
                <a:gd name="connsiteX83" fmla="*/ 388810 w 565541"/>
                <a:gd name="connsiteY83" fmla="*/ 178763 h 1976576"/>
                <a:gd name="connsiteX84" fmla="*/ 388810 w 565541"/>
                <a:gd name="connsiteY84" fmla="*/ 299617 h 1976576"/>
                <a:gd name="connsiteX85" fmla="*/ 565541 w 565541"/>
                <a:gd name="connsiteY85" fmla="*/ 299617 h 1976576"/>
                <a:gd name="connsiteX86" fmla="*/ 565541 w 565541"/>
                <a:gd name="connsiteY86" fmla="*/ 1976576 h 1976576"/>
                <a:gd name="connsiteX87" fmla="*/ 448247 w 565541"/>
                <a:gd name="connsiteY87" fmla="*/ 1976576 h 1976576"/>
                <a:gd name="connsiteX88" fmla="*/ 371127 w 565541"/>
                <a:gd name="connsiteY88" fmla="*/ 1976576 h 1976576"/>
                <a:gd name="connsiteX89" fmla="*/ 194414 w 565541"/>
                <a:gd name="connsiteY89" fmla="*/ 1976576 h 1976576"/>
                <a:gd name="connsiteX90" fmla="*/ 88332 w 565541"/>
                <a:gd name="connsiteY90" fmla="*/ 1976576 h 1976576"/>
                <a:gd name="connsiteX91" fmla="*/ 0 w 565541"/>
                <a:gd name="connsiteY91" fmla="*/ 1976576 h 1976576"/>
                <a:gd name="connsiteX92" fmla="*/ 0 w 565541"/>
                <a:gd name="connsiteY92" fmla="*/ 299617 h 1976576"/>
                <a:gd name="connsiteX93" fmla="*/ 176731 w 565541"/>
                <a:gd name="connsiteY93" fmla="*/ 299617 h 1976576"/>
                <a:gd name="connsiteX94" fmla="*/ 176731 w 565541"/>
                <a:gd name="connsiteY94" fmla="*/ 178763 h 1976576"/>
                <a:gd name="connsiteX95" fmla="*/ 244058 w 565541"/>
                <a:gd name="connsiteY95" fmla="*/ 178763 h 197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65541" h="1976576">
                  <a:moveTo>
                    <a:pt x="335796" y="1531565"/>
                  </a:moveTo>
                  <a:lnTo>
                    <a:pt x="335796" y="1585857"/>
                  </a:lnTo>
                  <a:lnTo>
                    <a:pt x="441823" y="1585857"/>
                  </a:lnTo>
                  <a:lnTo>
                    <a:pt x="441823" y="1531565"/>
                  </a:lnTo>
                  <a:close/>
                  <a:moveTo>
                    <a:pt x="123718" y="1526871"/>
                  </a:moveTo>
                  <a:lnTo>
                    <a:pt x="123718" y="1581163"/>
                  </a:lnTo>
                  <a:lnTo>
                    <a:pt x="229745" y="1581163"/>
                  </a:lnTo>
                  <a:lnTo>
                    <a:pt x="229745" y="1526871"/>
                  </a:lnTo>
                  <a:close/>
                  <a:moveTo>
                    <a:pt x="335796" y="1409581"/>
                  </a:moveTo>
                  <a:lnTo>
                    <a:pt x="335796" y="1463873"/>
                  </a:lnTo>
                  <a:lnTo>
                    <a:pt x="441823" y="1463873"/>
                  </a:lnTo>
                  <a:lnTo>
                    <a:pt x="441823" y="1409581"/>
                  </a:lnTo>
                  <a:close/>
                  <a:moveTo>
                    <a:pt x="123718" y="1404887"/>
                  </a:moveTo>
                  <a:lnTo>
                    <a:pt x="123718" y="1459180"/>
                  </a:lnTo>
                  <a:lnTo>
                    <a:pt x="229745" y="1459180"/>
                  </a:lnTo>
                  <a:lnTo>
                    <a:pt x="229745" y="1404887"/>
                  </a:lnTo>
                  <a:close/>
                  <a:moveTo>
                    <a:pt x="335796" y="1287599"/>
                  </a:moveTo>
                  <a:lnTo>
                    <a:pt x="335796" y="1341892"/>
                  </a:lnTo>
                  <a:lnTo>
                    <a:pt x="441823" y="1341892"/>
                  </a:lnTo>
                  <a:lnTo>
                    <a:pt x="441823" y="1287599"/>
                  </a:lnTo>
                  <a:close/>
                  <a:moveTo>
                    <a:pt x="123718" y="1282905"/>
                  </a:moveTo>
                  <a:lnTo>
                    <a:pt x="123718" y="1337198"/>
                  </a:lnTo>
                  <a:lnTo>
                    <a:pt x="229745" y="1337198"/>
                  </a:lnTo>
                  <a:lnTo>
                    <a:pt x="229745" y="1282905"/>
                  </a:lnTo>
                  <a:close/>
                  <a:moveTo>
                    <a:pt x="335796" y="1165617"/>
                  </a:moveTo>
                  <a:lnTo>
                    <a:pt x="335796" y="1219910"/>
                  </a:lnTo>
                  <a:lnTo>
                    <a:pt x="441823" y="1219910"/>
                  </a:lnTo>
                  <a:lnTo>
                    <a:pt x="441823" y="1165617"/>
                  </a:lnTo>
                  <a:close/>
                  <a:moveTo>
                    <a:pt x="123718" y="1160924"/>
                  </a:moveTo>
                  <a:lnTo>
                    <a:pt x="123718" y="1215216"/>
                  </a:lnTo>
                  <a:lnTo>
                    <a:pt x="229745" y="1215216"/>
                  </a:lnTo>
                  <a:lnTo>
                    <a:pt x="229745" y="1160924"/>
                  </a:lnTo>
                  <a:close/>
                  <a:moveTo>
                    <a:pt x="335796" y="1043636"/>
                  </a:moveTo>
                  <a:lnTo>
                    <a:pt x="335796" y="1097928"/>
                  </a:lnTo>
                  <a:lnTo>
                    <a:pt x="441823" y="1097928"/>
                  </a:lnTo>
                  <a:lnTo>
                    <a:pt x="441823" y="1043636"/>
                  </a:lnTo>
                  <a:close/>
                  <a:moveTo>
                    <a:pt x="123718" y="1038942"/>
                  </a:moveTo>
                  <a:lnTo>
                    <a:pt x="123718" y="1093234"/>
                  </a:lnTo>
                  <a:lnTo>
                    <a:pt x="229745" y="1093234"/>
                  </a:lnTo>
                  <a:lnTo>
                    <a:pt x="229745" y="1038942"/>
                  </a:lnTo>
                  <a:close/>
                  <a:moveTo>
                    <a:pt x="335796" y="921654"/>
                  </a:moveTo>
                  <a:lnTo>
                    <a:pt x="335796" y="975946"/>
                  </a:lnTo>
                  <a:lnTo>
                    <a:pt x="441823" y="975946"/>
                  </a:lnTo>
                  <a:lnTo>
                    <a:pt x="441823" y="921654"/>
                  </a:lnTo>
                  <a:close/>
                  <a:moveTo>
                    <a:pt x="123718" y="916960"/>
                  </a:moveTo>
                  <a:lnTo>
                    <a:pt x="123718" y="971252"/>
                  </a:lnTo>
                  <a:lnTo>
                    <a:pt x="229745" y="971252"/>
                  </a:lnTo>
                  <a:lnTo>
                    <a:pt x="229745" y="916960"/>
                  </a:lnTo>
                  <a:close/>
                  <a:moveTo>
                    <a:pt x="335796" y="799672"/>
                  </a:moveTo>
                  <a:lnTo>
                    <a:pt x="335796" y="853964"/>
                  </a:lnTo>
                  <a:lnTo>
                    <a:pt x="441823" y="853964"/>
                  </a:lnTo>
                  <a:lnTo>
                    <a:pt x="441823" y="799672"/>
                  </a:lnTo>
                  <a:close/>
                  <a:moveTo>
                    <a:pt x="123718" y="794978"/>
                  </a:moveTo>
                  <a:lnTo>
                    <a:pt x="123718" y="849270"/>
                  </a:lnTo>
                  <a:lnTo>
                    <a:pt x="229745" y="849270"/>
                  </a:lnTo>
                  <a:lnTo>
                    <a:pt x="229745" y="794978"/>
                  </a:lnTo>
                  <a:close/>
                  <a:moveTo>
                    <a:pt x="335796" y="677690"/>
                  </a:moveTo>
                  <a:lnTo>
                    <a:pt x="335796" y="731982"/>
                  </a:lnTo>
                  <a:lnTo>
                    <a:pt x="441823" y="731982"/>
                  </a:lnTo>
                  <a:lnTo>
                    <a:pt x="441823" y="677690"/>
                  </a:lnTo>
                  <a:close/>
                  <a:moveTo>
                    <a:pt x="123718" y="672996"/>
                  </a:moveTo>
                  <a:lnTo>
                    <a:pt x="123718" y="727289"/>
                  </a:lnTo>
                  <a:lnTo>
                    <a:pt x="229745" y="727289"/>
                  </a:lnTo>
                  <a:lnTo>
                    <a:pt x="229745" y="672996"/>
                  </a:lnTo>
                  <a:close/>
                  <a:moveTo>
                    <a:pt x="335796" y="555708"/>
                  </a:moveTo>
                  <a:lnTo>
                    <a:pt x="335796" y="610000"/>
                  </a:lnTo>
                  <a:lnTo>
                    <a:pt x="441823" y="610000"/>
                  </a:lnTo>
                  <a:lnTo>
                    <a:pt x="441823" y="555708"/>
                  </a:lnTo>
                  <a:close/>
                  <a:moveTo>
                    <a:pt x="123718" y="551014"/>
                  </a:moveTo>
                  <a:lnTo>
                    <a:pt x="123718" y="605307"/>
                  </a:lnTo>
                  <a:lnTo>
                    <a:pt x="229745" y="605307"/>
                  </a:lnTo>
                  <a:lnTo>
                    <a:pt x="229745" y="551014"/>
                  </a:lnTo>
                  <a:close/>
                  <a:moveTo>
                    <a:pt x="335796" y="433726"/>
                  </a:moveTo>
                  <a:lnTo>
                    <a:pt x="335796" y="488019"/>
                  </a:lnTo>
                  <a:lnTo>
                    <a:pt x="441823" y="488019"/>
                  </a:lnTo>
                  <a:lnTo>
                    <a:pt x="441823" y="433726"/>
                  </a:lnTo>
                  <a:close/>
                  <a:moveTo>
                    <a:pt x="123718" y="429032"/>
                  </a:moveTo>
                  <a:lnTo>
                    <a:pt x="123718" y="483325"/>
                  </a:lnTo>
                  <a:lnTo>
                    <a:pt x="229745" y="483325"/>
                  </a:lnTo>
                  <a:lnTo>
                    <a:pt x="229745" y="429032"/>
                  </a:lnTo>
                  <a:close/>
                  <a:moveTo>
                    <a:pt x="244058" y="0"/>
                  </a:moveTo>
                  <a:lnTo>
                    <a:pt x="321484" y="0"/>
                  </a:lnTo>
                  <a:lnTo>
                    <a:pt x="321484" y="178763"/>
                  </a:lnTo>
                  <a:lnTo>
                    <a:pt x="388810" y="178763"/>
                  </a:lnTo>
                  <a:lnTo>
                    <a:pt x="388810" y="299617"/>
                  </a:lnTo>
                  <a:lnTo>
                    <a:pt x="565541" y="299617"/>
                  </a:lnTo>
                  <a:lnTo>
                    <a:pt x="565541" y="1976576"/>
                  </a:lnTo>
                  <a:lnTo>
                    <a:pt x="448247" y="1976576"/>
                  </a:lnTo>
                  <a:lnTo>
                    <a:pt x="371127" y="1976576"/>
                  </a:lnTo>
                  <a:lnTo>
                    <a:pt x="194414" y="1976576"/>
                  </a:lnTo>
                  <a:lnTo>
                    <a:pt x="88332" y="1976576"/>
                  </a:lnTo>
                  <a:lnTo>
                    <a:pt x="0" y="1976576"/>
                  </a:lnTo>
                  <a:lnTo>
                    <a:pt x="0" y="299617"/>
                  </a:lnTo>
                  <a:lnTo>
                    <a:pt x="176731" y="299617"/>
                  </a:lnTo>
                  <a:lnTo>
                    <a:pt x="176731" y="178763"/>
                  </a:lnTo>
                  <a:lnTo>
                    <a:pt x="244058" y="17876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749" name="Freeform: Shape 10">
              <a:extLst>
                <a:ext uri="{FF2B5EF4-FFF2-40B4-BE49-F238E27FC236}">
                  <a16:creationId xmlns:a16="http://schemas.microsoft.com/office/drawing/2014/main" id="{06188657-2466-4C2D-BF76-EB45EDF28F3E}"/>
                </a:ext>
              </a:extLst>
            </p:cNvPr>
            <p:cNvSpPr/>
            <p:nvPr/>
          </p:nvSpPr>
          <p:spPr>
            <a:xfrm>
              <a:off x="6261477" y="1635492"/>
              <a:ext cx="373686" cy="2119359"/>
            </a:xfrm>
            <a:custGeom>
              <a:avLst/>
              <a:gdLst>
                <a:gd name="connsiteX0" fmla="*/ 335280 w 333375"/>
                <a:gd name="connsiteY0" fmla="*/ 3057525 h 3057525"/>
                <a:gd name="connsiteX1" fmla="*/ 0 w 333375"/>
                <a:gd name="connsiteY1" fmla="*/ 3057525 h 3057525"/>
                <a:gd name="connsiteX2" fmla="*/ 0 w 333375"/>
                <a:gd name="connsiteY2" fmla="*/ 0 h 3057525"/>
                <a:gd name="connsiteX3" fmla="*/ 203835 w 333375"/>
                <a:gd name="connsiteY3" fmla="*/ 217170 h 3057525"/>
                <a:gd name="connsiteX4" fmla="*/ 218123 w 333375"/>
                <a:gd name="connsiteY4" fmla="*/ 269558 h 3057525"/>
                <a:gd name="connsiteX5" fmla="*/ 218123 w 333375"/>
                <a:gd name="connsiteY5" fmla="*/ 788670 h 3057525"/>
                <a:gd name="connsiteX6" fmla="*/ 252413 w 333375"/>
                <a:gd name="connsiteY6" fmla="*/ 870585 h 3057525"/>
                <a:gd name="connsiteX7" fmla="*/ 338138 w 333375"/>
                <a:gd name="connsiteY7" fmla="*/ 1076325 h 3057525"/>
                <a:gd name="connsiteX8" fmla="*/ 336233 w 333375"/>
                <a:gd name="connsiteY8" fmla="*/ 2999423 h 3057525"/>
                <a:gd name="connsiteX9" fmla="*/ 335280 w 333375"/>
                <a:gd name="connsiteY9" fmla="*/ 3057525 h 3057525"/>
                <a:gd name="connsiteX10" fmla="*/ 58103 w 333375"/>
                <a:gd name="connsiteY10" fmla="*/ 796290 h 3057525"/>
                <a:gd name="connsiteX11" fmla="*/ 35243 w 333375"/>
                <a:gd name="connsiteY11" fmla="*/ 755333 h 3057525"/>
                <a:gd name="connsiteX12" fmla="*/ 20955 w 333375"/>
                <a:gd name="connsiteY12" fmla="*/ 768668 h 3057525"/>
                <a:gd name="connsiteX13" fmla="*/ 20955 w 333375"/>
                <a:gd name="connsiteY13" fmla="*/ 1084898 h 3057525"/>
                <a:gd name="connsiteX14" fmla="*/ 91440 w 333375"/>
                <a:gd name="connsiteY14" fmla="*/ 1084898 h 3057525"/>
                <a:gd name="connsiteX15" fmla="*/ 90488 w 333375"/>
                <a:gd name="connsiteY15" fmla="*/ 832485 h 3057525"/>
                <a:gd name="connsiteX16" fmla="*/ 61913 w 333375"/>
                <a:gd name="connsiteY16" fmla="*/ 801053 h 3057525"/>
                <a:gd name="connsiteX17" fmla="*/ 58103 w 333375"/>
                <a:gd name="connsiteY17" fmla="*/ 796290 h 3057525"/>
                <a:gd name="connsiteX18" fmla="*/ 158115 w 333375"/>
                <a:gd name="connsiteY18" fmla="*/ 875347 h 3057525"/>
                <a:gd name="connsiteX19" fmla="*/ 159068 w 333375"/>
                <a:gd name="connsiteY19" fmla="*/ 877253 h 3057525"/>
                <a:gd name="connsiteX20" fmla="*/ 116205 w 333375"/>
                <a:gd name="connsiteY20" fmla="*/ 837247 h 3057525"/>
                <a:gd name="connsiteX21" fmla="*/ 116205 w 333375"/>
                <a:gd name="connsiteY21" fmla="*/ 1084898 h 3057525"/>
                <a:gd name="connsiteX22" fmla="*/ 215265 w 333375"/>
                <a:gd name="connsiteY22" fmla="*/ 1084898 h 3057525"/>
                <a:gd name="connsiteX23" fmla="*/ 216218 w 333375"/>
                <a:gd name="connsiteY23" fmla="*/ 975360 h 3057525"/>
                <a:gd name="connsiteX24" fmla="*/ 158115 w 333375"/>
                <a:gd name="connsiteY24" fmla="*/ 875347 h 3057525"/>
                <a:gd name="connsiteX25" fmla="*/ 215265 w 333375"/>
                <a:gd name="connsiteY25" fmla="*/ 1448753 h 3057525"/>
                <a:gd name="connsiteX26" fmla="*/ 215265 w 333375"/>
                <a:gd name="connsiteY26" fmla="*/ 1114425 h 3057525"/>
                <a:gd name="connsiteX27" fmla="*/ 118110 w 333375"/>
                <a:gd name="connsiteY27" fmla="*/ 1114425 h 3057525"/>
                <a:gd name="connsiteX28" fmla="*/ 118110 w 333375"/>
                <a:gd name="connsiteY28" fmla="*/ 1448753 h 3057525"/>
                <a:gd name="connsiteX29" fmla="*/ 215265 w 333375"/>
                <a:gd name="connsiteY29" fmla="*/ 1448753 h 3057525"/>
                <a:gd name="connsiteX30" fmla="*/ 236220 w 333375"/>
                <a:gd name="connsiteY30" fmla="*/ 1113473 h 3057525"/>
                <a:gd name="connsiteX31" fmla="*/ 236220 w 333375"/>
                <a:gd name="connsiteY31" fmla="*/ 1447800 h 3057525"/>
                <a:gd name="connsiteX32" fmla="*/ 313373 w 333375"/>
                <a:gd name="connsiteY32" fmla="*/ 1447800 h 3057525"/>
                <a:gd name="connsiteX33" fmla="*/ 313373 w 333375"/>
                <a:gd name="connsiteY33" fmla="*/ 1113473 h 3057525"/>
                <a:gd name="connsiteX34" fmla="*/ 236220 w 333375"/>
                <a:gd name="connsiteY34" fmla="*/ 1113473 h 3057525"/>
                <a:gd name="connsiteX35" fmla="*/ 89535 w 333375"/>
                <a:gd name="connsiteY35" fmla="*/ 1448753 h 3057525"/>
                <a:gd name="connsiteX36" fmla="*/ 89535 w 333375"/>
                <a:gd name="connsiteY36" fmla="*/ 1114425 h 3057525"/>
                <a:gd name="connsiteX37" fmla="*/ 20003 w 333375"/>
                <a:gd name="connsiteY37" fmla="*/ 1114425 h 3057525"/>
                <a:gd name="connsiteX38" fmla="*/ 20003 w 333375"/>
                <a:gd name="connsiteY38" fmla="*/ 1448753 h 3057525"/>
                <a:gd name="connsiteX39" fmla="*/ 89535 w 333375"/>
                <a:gd name="connsiteY39" fmla="*/ 1448753 h 3057525"/>
                <a:gd name="connsiteX40" fmla="*/ 135255 w 333375"/>
                <a:gd name="connsiteY40" fmla="*/ 742950 h 3057525"/>
                <a:gd name="connsiteX41" fmla="*/ 135255 w 333375"/>
                <a:gd name="connsiteY41" fmla="*/ 366713 h 3057525"/>
                <a:gd name="connsiteX42" fmla="*/ 76200 w 333375"/>
                <a:gd name="connsiteY42" fmla="*/ 366713 h 3057525"/>
                <a:gd name="connsiteX43" fmla="*/ 75248 w 333375"/>
                <a:gd name="connsiteY43" fmla="*/ 633413 h 3057525"/>
                <a:gd name="connsiteX44" fmla="*/ 135255 w 333375"/>
                <a:gd name="connsiteY44" fmla="*/ 742950 h 3057525"/>
                <a:gd name="connsiteX45" fmla="*/ 154305 w 333375"/>
                <a:gd name="connsiteY45" fmla="*/ 367665 h 3057525"/>
                <a:gd name="connsiteX46" fmla="*/ 156210 w 333375"/>
                <a:gd name="connsiteY46" fmla="*/ 753428 h 3057525"/>
                <a:gd name="connsiteX47" fmla="*/ 194310 w 333375"/>
                <a:gd name="connsiteY47" fmla="*/ 816293 h 3057525"/>
                <a:gd name="connsiteX48" fmla="*/ 194310 w 333375"/>
                <a:gd name="connsiteY48" fmla="*/ 365760 h 3057525"/>
                <a:gd name="connsiteX49" fmla="*/ 154305 w 333375"/>
                <a:gd name="connsiteY49" fmla="*/ 367665 h 3057525"/>
                <a:gd name="connsiteX50" fmla="*/ 176213 w 333375"/>
                <a:gd name="connsiteY50" fmla="*/ 1740218 h 3057525"/>
                <a:gd name="connsiteX51" fmla="*/ 20955 w 333375"/>
                <a:gd name="connsiteY51" fmla="*/ 1740218 h 3057525"/>
                <a:gd name="connsiteX52" fmla="*/ 20955 w 333375"/>
                <a:gd name="connsiteY52" fmla="*/ 1836420 h 3057525"/>
                <a:gd name="connsiteX53" fmla="*/ 176213 w 333375"/>
                <a:gd name="connsiteY53" fmla="*/ 1836420 h 3057525"/>
                <a:gd name="connsiteX54" fmla="*/ 176213 w 333375"/>
                <a:gd name="connsiteY54" fmla="*/ 1740218 h 3057525"/>
                <a:gd name="connsiteX55" fmla="*/ 155258 w 333375"/>
                <a:gd name="connsiteY55" fmla="*/ 1618298 h 3057525"/>
                <a:gd name="connsiteX56" fmla="*/ 155258 w 333375"/>
                <a:gd name="connsiteY56" fmla="*/ 1713548 h 3057525"/>
                <a:gd name="connsiteX57" fmla="*/ 311468 w 333375"/>
                <a:gd name="connsiteY57" fmla="*/ 1713548 h 3057525"/>
                <a:gd name="connsiteX58" fmla="*/ 311468 w 333375"/>
                <a:gd name="connsiteY58" fmla="*/ 1618298 h 3057525"/>
                <a:gd name="connsiteX59" fmla="*/ 155258 w 333375"/>
                <a:gd name="connsiteY59" fmla="*/ 1618298 h 3057525"/>
                <a:gd name="connsiteX60" fmla="*/ 87630 w 333375"/>
                <a:gd name="connsiteY60" fmla="*/ 1595438 h 3057525"/>
                <a:gd name="connsiteX61" fmla="*/ 243840 w 333375"/>
                <a:gd name="connsiteY61" fmla="*/ 1595438 h 3057525"/>
                <a:gd name="connsiteX62" fmla="*/ 243840 w 333375"/>
                <a:gd name="connsiteY62" fmla="*/ 1501140 h 3057525"/>
                <a:gd name="connsiteX63" fmla="*/ 87630 w 333375"/>
                <a:gd name="connsiteY63" fmla="*/ 1501140 h 3057525"/>
                <a:gd name="connsiteX64" fmla="*/ 87630 w 333375"/>
                <a:gd name="connsiteY64" fmla="*/ 1595438 h 3057525"/>
                <a:gd name="connsiteX65" fmla="*/ 244793 w 333375"/>
                <a:gd name="connsiteY65" fmla="*/ 1861185 h 3057525"/>
                <a:gd name="connsiteX66" fmla="*/ 89535 w 333375"/>
                <a:gd name="connsiteY66" fmla="*/ 1861185 h 3057525"/>
                <a:gd name="connsiteX67" fmla="*/ 89535 w 333375"/>
                <a:gd name="connsiteY67" fmla="*/ 1955482 h 3057525"/>
                <a:gd name="connsiteX68" fmla="*/ 244793 w 333375"/>
                <a:gd name="connsiteY68" fmla="*/ 1955482 h 3057525"/>
                <a:gd name="connsiteX69" fmla="*/ 244793 w 333375"/>
                <a:gd name="connsiteY69" fmla="*/ 1861185 h 3057525"/>
                <a:gd name="connsiteX70" fmla="*/ 40958 w 333375"/>
                <a:gd name="connsiteY70" fmla="*/ 659130 h 3057525"/>
                <a:gd name="connsiteX71" fmla="*/ 53340 w 333375"/>
                <a:gd name="connsiteY71" fmla="*/ 652463 h 3057525"/>
                <a:gd name="connsiteX72" fmla="*/ 53340 w 333375"/>
                <a:gd name="connsiteY72" fmla="*/ 369570 h 3057525"/>
                <a:gd name="connsiteX73" fmla="*/ 17145 w 333375"/>
                <a:gd name="connsiteY73" fmla="*/ 396240 h 3057525"/>
                <a:gd name="connsiteX74" fmla="*/ 18098 w 333375"/>
                <a:gd name="connsiteY74" fmla="*/ 599123 h 3057525"/>
                <a:gd name="connsiteX75" fmla="*/ 40958 w 333375"/>
                <a:gd name="connsiteY75" fmla="*/ 659130 h 3057525"/>
                <a:gd name="connsiteX76" fmla="*/ 178118 w 333375"/>
                <a:gd name="connsiteY76" fmla="*/ 2103120 h 3057525"/>
                <a:gd name="connsiteX77" fmla="*/ 21908 w 333375"/>
                <a:gd name="connsiteY77" fmla="*/ 2103120 h 3057525"/>
                <a:gd name="connsiteX78" fmla="*/ 21908 w 333375"/>
                <a:gd name="connsiteY78" fmla="*/ 2197418 h 3057525"/>
                <a:gd name="connsiteX79" fmla="*/ 175260 w 333375"/>
                <a:gd name="connsiteY79" fmla="*/ 2197418 h 3057525"/>
                <a:gd name="connsiteX80" fmla="*/ 178118 w 333375"/>
                <a:gd name="connsiteY80" fmla="*/ 2177415 h 3057525"/>
                <a:gd name="connsiteX81" fmla="*/ 178118 w 333375"/>
                <a:gd name="connsiteY81" fmla="*/ 2103120 h 3057525"/>
                <a:gd name="connsiteX82" fmla="*/ 313373 w 333375"/>
                <a:gd name="connsiteY82" fmla="*/ 1086803 h 3057525"/>
                <a:gd name="connsiteX83" fmla="*/ 238125 w 333375"/>
                <a:gd name="connsiteY83" fmla="*/ 942022 h 3057525"/>
                <a:gd name="connsiteX84" fmla="*/ 238125 w 333375"/>
                <a:gd name="connsiteY84" fmla="*/ 1086803 h 3057525"/>
                <a:gd name="connsiteX85" fmla="*/ 313373 w 333375"/>
                <a:gd name="connsiteY85" fmla="*/ 1086803 h 3057525"/>
                <a:gd name="connsiteX86" fmla="*/ 133350 w 333375"/>
                <a:gd name="connsiteY86" fmla="*/ 339090 h 3057525"/>
                <a:gd name="connsiteX87" fmla="*/ 79058 w 333375"/>
                <a:gd name="connsiteY87" fmla="*/ 186690 h 3057525"/>
                <a:gd name="connsiteX88" fmla="*/ 79058 w 333375"/>
                <a:gd name="connsiteY88" fmla="*/ 339090 h 3057525"/>
                <a:gd name="connsiteX89" fmla="*/ 133350 w 333375"/>
                <a:gd name="connsiteY89" fmla="*/ 339090 h 3057525"/>
                <a:gd name="connsiteX90" fmla="*/ 33338 w 333375"/>
                <a:gd name="connsiteY90" fmla="*/ 140970 h 3057525"/>
                <a:gd name="connsiteX91" fmla="*/ 20003 w 333375"/>
                <a:gd name="connsiteY91" fmla="*/ 142875 h 3057525"/>
                <a:gd name="connsiteX92" fmla="*/ 20003 w 333375"/>
                <a:gd name="connsiteY92" fmla="*/ 346710 h 3057525"/>
                <a:gd name="connsiteX93" fmla="*/ 52388 w 333375"/>
                <a:gd name="connsiteY93" fmla="*/ 325755 h 3057525"/>
                <a:gd name="connsiteX94" fmla="*/ 33338 w 333375"/>
                <a:gd name="connsiteY94" fmla="*/ 140970 h 3057525"/>
                <a:gd name="connsiteX95" fmla="*/ 130493 w 333375"/>
                <a:gd name="connsiteY95" fmla="*/ 1713548 h 3057525"/>
                <a:gd name="connsiteX96" fmla="*/ 130493 w 333375"/>
                <a:gd name="connsiteY96" fmla="*/ 1614488 h 3057525"/>
                <a:gd name="connsiteX97" fmla="*/ 87630 w 333375"/>
                <a:gd name="connsiteY97" fmla="*/ 1619250 h 3057525"/>
                <a:gd name="connsiteX98" fmla="*/ 87630 w 333375"/>
                <a:gd name="connsiteY98" fmla="*/ 1713548 h 3057525"/>
                <a:gd name="connsiteX99" fmla="*/ 130493 w 333375"/>
                <a:gd name="connsiteY99" fmla="*/ 1713548 h 3057525"/>
                <a:gd name="connsiteX100" fmla="*/ 312420 w 333375"/>
                <a:gd name="connsiteY100" fmla="*/ 2099310 h 3057525"/>
                <a:gd name="connsiteX101" fmla="*/ 269558 w 333375"/>
                <a:gd name="connsiteY101" fmla="*/ 2103120 h 3057525"/>
                <a:gd name="connsiteX102" fmla="*/ 269558 w 333375"/>
                <a:gd name="connsiteY102" fmla="*/ 2196465 h 3057525"/>
                <a:gd name="connsiteX103" fmla="*/ 312420 w 333375"/>
                <a:gd name="connsiteY103" fmla="*/ 2196465 h 3057525"/>
                <a:gd name="connsiteX104" fmla="*/ 312420 w 333375"/>
                <a:gd name="connsiteY104" fmla="*/ 2099310 h 3057525"/>
                <a:gd name="connsiteX105" fmla="*/ 244793 w 333375"/>
                <a:gd name="connsiteY105" fmla="*/ 1975485 h 3057525"/>
                <a:gd name="connsiteX106" fmla="*/ 200978 w 333375"/>
                <a:gd name="connsiteY106" fmla="*/ 1980248 h 3057525"/>
                <a:gd name="connsiteX107" fmla="*/ 200978 w 333375"/>
                <a:gd name="connsiteY107" fmla="*/ 2073593 h 3057525"/>
                <a:gd name="connsiteX108" fmla="*/ 244793 w 333375"/>
                <a:gd name="connsiteY108" fmla="*/ 2073593 h 3057525"/>
                <a:gd name="connsiteX109" fmla="*/ 244793 w 333375"/>
                <a:gd name="connsiteY109" fmla="*/ 1975485 h 3057525"/>
                <a:gd name="connsiteX110" fmla="*/ 202883 w 333375"/>
                <a:gd name="connsiteY110" fmla="*/ 2101215 h 3057525"/>
                <a:gd name="connsiteX111" fmla="*/ 202883 w 333375"/>
                <a:gd name="connsiteY111" fmla="*/ 2196465 h 3057525"/>
                <a:gd name="connsiteX112" fmla="*/ 243840 w 333375"/>
                <a:gd name="connsiteY112" fmla="*/ 2196465 h 3057525"/>
                <a:gd name="connsiteX113" fmla="*/ 243840 w 333375"/>
                <a:gd name="connsiteY113" fmla="*/ 2101215 h 3057525"/>
                <a:gd name="connsiteX114" fmla="*/ 202883 w 333375"/>
                <a:gd name="connsiteY114" fmla="*/ 2101215 h 3057525"/>
                <a:gd name="connsiteX115" fmla="*/ 270510 w 333375"/>
                <a:gd name="connsiteY115" fmla="*/ 1979295 h 3057525"/>
                <a:gd name="connsiteX116" fmla="*/ 270510 w 333375"/>
                <a:gd name="connsiteY116" fmla="*/ 2078355 h 3057525"/>
                <a:gd name="connsiteX117" fmla="*/ 312420 w 333375"/>
                <a:gd name="connsiteY117" fmla="*/ 2073593 h 3057525"/>
                <a:gd name="connsiteX118" fmla="*/ 312420 w 333375"/>
                <a:gd name="connsiteY118" fmla="*/ 1979295 h 3057525"/>
                <a:gd name="connsiteX119" fmla="*/ 270510 w 333375"/>
                <a:gd name="connsiteY119" fmla="*/ 1979295 h 3057525"/>
                <a:gd name="connsiteX120" fmla="*/ 313373 w 333375"/>
                <a:gd name="connsiteY120" fmla="*/ 1741170 h 3057525"/>
                <a:gd name="connsiteX121" fmla="*/ 268605 w 333375"/>
                <a:gd name="connsiteY121" fmla="*/ 1741170 h 3057525"/>
                <a:gd name="connsiteX122" fmla="*/ 268605 w 333375"/>
                <a:gd name="connsiteY122" fmla="*/ 1836420 h 3057525"/>
                <a:gd name="connsiteX123" fmla="*/ 313373 w 333375"/>
                <a:gd name="connsiteY123" fmla="*/ 1836420 h 3057525"/>
                <a:gd name="connsiteX124" fmla="*/ 313373 w 333375"/>
                <a:gd name="connsiteY124" fmla="*/ 1741170 h 3057525"/>
                <a:gd name="connsiteX125" fmla="*/ 268605 w 333375"/>
                <a:gd name="connsiteY125" fmla="*/ 1499235 h 3057525"/>
                <a:gd name="connsiteX126" fmla="*/ 268605 w 333375"/>
                <a:gd name="connsiteY126" fmla="*/ 1594485 h 3057525"/>
                <a:gd name="connsiteX127" fmla="*/ 312420 w 333375"/>
                <a:gd name="connsiteY127" fmla="*/ 1594485 h 3057525"/>
                <a:gd name="connsiteX128" fmla="*/ 312420 w 333375"/>
                <a:gd name="connsiteY128" fmla="*/ 1499235 h 3057525"/>
                <a:gd name="connsiteX129" fmla="*/ 268605 w 333375"/>
                <a:gd name="connsiteY129" fmla="*/ 1499235 h 3057525"/>
                <a:gd name="connsiteX130" fmla="*/ 62865 w 333375"/>
                <a:gd name="connsiteY130" fmla="*/ 1595438 h 3057525"/>
                <a:gd name="connsiteX131" fmla="*/ 62865 w 333375"/>
                <a:gd name="connsiteY131" fmla="*/ 1500188 h 3057525"/>
                <a:gd name="connsiteX132" fmla="*/ 20003 w 333375"/>
                <a:gd name="connsiteY132" fmla="*/ 1500188 h 3057525"/>
                <a:gd name="connsiteX133" fmla="*/ 20003 w 333375"/>
                <a:gd name="connsiteY133" fmla="*/ 1595438 h 3057525"/>
                <a:gd name="connsiteX134" fmla="*/ 62865 w 333375"/>
                <a:gd name="connsiteY134" fmla="*/ 1595438 h 3057525"/>
                <a:gd name="connsiteX135" fmla="*/ 157163 w 333375"/>
                <a:gd name="connsiteY135" fmla="*/ 2435543 h 3057525"/>
                <a:gd name="connsiteX136" fmla="*/ 308610 w 333375"/>
                <a:gd name="connsiteY136" fmla="*/ 2435543 h 3057525"/>
                <a:gd name="connsiteX137" fmla="*/ 308610 w 333375"/>
                <a:gd name="connsiteY137" fmla="*/ 2342198 h 3057525"/>
                <a:gd name="connsiteX138" fmla="*/ 157163 w 333375"/>
                <a:gd name="connsiteY138" fmla="*/ 2342198 h 3057525"/>
                <a:gd name="connsiteX139" fmla="*/ 157163 w 333375"/>
                <a:gd name="connsiteY139" fmla="*/ 2435543 h 3057525"/>
                <a:gd name="connsiteX140" fmla="*/ 63818 w 333375"/>
                <a:gd name="connsiteY140" fmla="*/ 1862138 h 3057525"/>
                <a:gd name="connsiteX141" fmla="*/ 20003 w 333375"/>
                <a:gd name="connsiteY141" fmla="*/ 1862138 h 3057525"/>
                <a:gd name="connsiteX142" fmla="*/ 20003 w 333375"/>
                <a:gd name="connsiteY142" fmla="*/ 1954530 h 3057525"/>
                <a:gd name="connsiteX143" fmla="*/ 63818 w 333375"/>
                <a:gd name="connsiteY143" fmla="*/ 1954530 h 3057525"/>
                <a:gd name="connsiteX144" fmla="*/ 63818 w 333375"/>
                <a:gd name="connsiteY144" fmla="*/ 1862138 h 3057525"/>
                <a:gd name="connsiteX145" fmla="*/ 21908 w 333375"/>
                <a:gd name="connsiteY145" fmla="*/ 2225993 h 3057525"/>
                <a:gd name="connsiteX146" fmla="*/ 21908 w 333375"/>
                <a:gd name="connsiteY146" fmla="*/ 2310765 h 3057525"/>
                <a:gd name="connsiteX147" fmla="*/ 61913 w 333375"/>
                <a:gd name="connsiteY147" fmla="*/ 2270760 h 3057525"/>
                <a:gd name="connsiteX148" fmla="*/ 21908 w 333375"/>
                <a:gd name="connsiteY148" fmla="*/ 2225993 h 3057525"/>
                <a:gd name="connsiteX149" fmla="*/ 157163 w 333375"/>
                <a:gd name="connsiteY149" fmla="*/ 242888 h 3057525"/>
                <a:gd name="connsiteX150" fmla="*/ 195263 w 333375"/>
                <a:gd name="connsiteY150" fmla="*/ 334328 h 3057525"/>
                <a:gd name="connsiteX151" fmla="*/ 157163 w 333375"/>
                <a:gd name="connsiteY151" fmla="*/ 242888 h 3057525"/>
                <a:gd name="connsiteX152" fmla="*/ 268605 w 333375"/>
                <a:gd name="connsiteY152" fmla="*/ 1861185 h 3057525"/>
                <a:gd name="connsiteX153" fmla="*/ 268605 w 333375"/>
                <a:gd name="connsiteY153" fmla="*/ 1953578 h 3057525"/>
                <a:gd name="connsiteX154" fmla="*/ 312420 w 333375"/>
                <a:gd name="connsiteY154" fmla="*/ 1953578 h 3057525"/>
                <a:gd name="connsiteX155" fmla="*/ 312420 w 333375"/>
                <a:gd name="connsiteY155" fmla="*/ 1861185 h 3057525"/>
                <a:gd name="connsiteX156" fmla="*/ 268605 w 333375"/>
                <a:gd name="connsiteY156" fmla="*/ 1861185 h 3057525"/>
                <a:gd name="connsiteX157" fmla="*/ 90488 w 333375"/>
                <a:gd name="connsiteY157" fmla="*/ 2223135 h 3057525"/>
                <a:gd name="connsiteX158" fmla="*/ 90488 w 333375"/>
                <a:gd name="connsiteY158" fmla="*/ 2312670 h 3057525"/>
                <a:gd name="connsiteX159" fmla="*/ 242888 w 333375"/>
                <a:gd name="connsiteY159" fmla="*/ 2312670 h 3057525"/>
                <a:gd name="connsiteX160" fmla="*/ 242888 w 333375"/>
                <a:gd name="connsiteY160" fmla="*/ 2223135 h 3057525"/>
                <a:gd name="connsiteX161" fmla="*/ 90488 w 333375"/>
                <a:gd name="connsiteY161" fmla="*/ 2223135 h 3057525"/>
                <a:gd name="connsiteX162" fmla="*/ 126683 w 333375"/>
                <a:gd name="connsiteY162" fmla="*/ 2436495 h 3057525"/>
                <a:gd name="connsiteX163" fmla="*/ 126683 w 333375"/>
                <a:gd name="connsiteY163" fmla="*/ 2336483 h 3057525"/>
                <a:gd name="connsiteX164" fmla="*/ 90488 w 333375"/>
                <a:gd name="connsiteY164" fmla="*/ 2346960 h 3057525"/>
                <a:gd name="connsiteX165" fmla="*/ 88583 w 333375"/>
                <a:gd name="connsiteY165" fmla="*/ 2436495 h 3057525"/>
                <a:gd name="connsiteX166" fmla="*/ 126683 w 333375"/>
                <a:gd name="connsiteY166" fmla="*/ 2436495 h 305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33375" h="3057525">
                  <a:moveTo>
                    <a:pt x="335280" y="3057525"/>
                  </a:moveTo>
                  <a:cubicBezTo>
                    <a:pt x="220980" y="3057525"/>
                    <a:pt x="112395" y="3057525"/>
                    <a:pt x="0" y="3057525"/>
                  </a:cubicBezTo>
                  <a:cubicBezTo>
                    <a:pt x="0" y="2040255"/>
                    <a:pt x="0" y="1022985"/>
                    <a:pt x="0" y="0"/>
                  </a:cubicBezTo>
                  <a:cubicBezTo>
                    <a:pt x="70485" y="74295"/>
                    <a:pt x="138113" y="144780"/>
                    <a:pt x="203835" y="217170"/>
                  </a:cubicBezTo>
                  <a:cubicBezTo>
                    <a:pt x="214313" y="229552"/>
                    <a:pt x="218123" y="251460"/>
                    <a:pt x="218123" y="269558"/>
                  </a:cubicBezTo>
                  <a:cubicBezTo>
                    <a:pt x="219075" y="442913"/>
                    <a:pt x="220028" y="615315"/>
                    <a:pt x="218123" y="788670"/>
                  </a:cubicBezTo>
                  <a:cubicBezTo>
                    <a:pt x="218123" y="822960"/>
                    <a:pt x="224790" y="850583"/>
                    <a:pt x="252413" y="870585"/>
                  </a:cubicBezTo>
                  <a:cubicBezTo>
                    <a:pt x="323850" y="922020"/>
                    <a:pt x="338138" y="989647"/>
                    <a:pt x="338138" y="1076325"/>
                  </a:cubicBezTo>
                  <a:cubicBezTo>
                    <a:pt x="334328" y="1717358"/>
                    <a:pt x="336233" y="2358390"/>
                    <a:pt x="336233" y="2999423"/>
                  </a:cubicBezTo>
                  <a:cubicBezTo>
                    <a:pt x="335280" y="3017520"/>
                    <a:pt x="335280" y="3036570"/>
                    <a:pt x="335280" y="3057525"/>
                  </a:cubicBezTo>
                  <a:close/>
                  <a:moveTo>
                    <a:pt x="58103" y="796290"/>
                  </a:moveTo>
                  <a:cubicBezTo>
                    <a:pt x="50483" y="782955"/>
                    <a:pt x="42863" y="768668"/>
                    <a:pt x="35243" y="755333"/>
                  </a:cubicBezTo>
                  <a:cubicBezTo>
                    <a:pt x="30480" y="760095"/>
                    <a:pt x="25718" y="763905"/>
                    <a:pt x="20955" y="768668"/>
                  </a:cubicBezTo>
                  <a:cubicBezTo>
                    <a:pt x="20955" y="873443"/>
                    <a:pt x="20955" y="979170"/>
                    <a:pt x="20955" y="1084898"/>
                  </a:cubicBezTo>
                  <a:cubicBezTo>
                    <a:pt x="45720" y="1084898"/>
                    <a:pt x="66675" y="1084898"/>
                    <a:pt x="91440" y="1084898"/>
                  </a:cubicBezTo>
                  <a:cubicBezTo>
                    <a:pt x="91440" y="999172"/>
                    <a:pt x="92393" y="915353"/>
                    <a:pt x="90488" y="832485"/>
                  </a:cubicBezTo>
                  <a:cubicBezTo>
                    <a:pt x="90488" y="822008"/>
                    <a:pt x="71438" y="811530"/>
                    <a:pt x="61913" y="801053"/>
                  </a:cubicBezTo>
                  <a:cubicBezTo>
                    <a:pt x="60008" y="799147"/>
                    <a:pt x="59055" y="798195"/>
                    <a:pt x="58103" y="796290"/>
                  </a:cubicBezTo>
                  <a:close/>
                  <a:moveTo>
                    <a:pt x="158115" y="875347"/>
                  </a:moveTo>
                  <a:lnTo>
                    <a:pt x="159068" y="877253"/>
                  </a:lnTo>
                  <a:cubicBezTo>
                    <a:pt x="145733" y="864870"/>
                    <a:pt x="133350" y="852488"/>
                    <a:pt x="116205" y="837247"/>
                  </a:cubicBezTo>
                  <a:cubicBezTo>
                    <a:pt x="116205" y="923925"/>
                    <a:pt x="116205" y="1003935"/>
                    <a:pt x="116205" y="1084898"/>
                  </a:cubicBezTo>
                  <a:cubicBezTo>
                    <a:pt x="149543" y="1084898"/>
                    <a:pt x="180023" y="1084898"/>
                    <a:pt x="215265" y="1084898"/>
                  </a:cubicBezTo>
                  <a:cubicBezTo>
                    <a:pt x="215265" y="1046797"/>
                    <a:pt x="212408" y="1010603"/>
                    <a:pt x="216218" y="975360"/>
                  </a:cubicBezTo>
                  <a:cubicBezTo>
                    <a:pt x="221933" y="925830"/>
                    <a:pt x="203835" y="893445"/>
                    <a:pt x="158115" y="875347"/>
                  </a:cubicBezTo>
                  <a:close/>
                  <a:moveTo>
                    <a:pt x="215265" y="1448753"/>
                  </a:moveTo>
                  <a:cubicBezTo>
                    <a:pt x="215265" y="1334453"/>
                    <a:pt x="215265" y="1225868"/>
                    <a:pt x="215265" y="1114425"/>
                  </a:cubicBezTo>
                  <a:cubicBezTo>
                    <a:pt x="180975" y="1114425"/>
                    <a:pt x="148590" y="1114425"/>
                    <a:pt x="118110" y="1114425"/>
                  </a:cubicBezTo>
                  <a:cubicBezTo>
                    <a:pt x="118110" y="1227773"/>
                    <a:pt x="118110" y="1338263"/>
                    <a:pt x="118110" y="1448753"/>
                  </a:cubicBezTo>
                  <a:cubicBezTo>
                    <a:pt x="151448" y="1448753"/>
                    <a:pt x="180975" y="1448753"/>
                    <a:pt x="215265" y="1448753"/>
                  </a:cubicBezTo>
                  <a:close/>
                  <a:moveTo>
                    <a:pt x="236220" y="1113473"/>
                  </a:moveTo>
                  <a:cubicBezTo>
                    <a:pt x="236220" y="1225868"/>
                    <a:pt x="236220" y="1337310"/>
                    <a:pt x="236220" y="1447800"/>
                  </a:cubicBezTo>
                  <a:cubicBezTo>
                    <a:pt x="263843" y="1447800"/>
                    <a:pt x="288608" y="1447800"/>
                    <a:pt x="313373" y="1447800"/>
                  </a:cubicBezTo>
                  <a:cubicBezTo>
                    <a:pt x="313373" y="1335405"/>
                    <a:pt x="313373" y="1224915"/>
                    <a:pt x="313373" y="1113473"/>
                  </a:cubicBezTo>
                  <a:cubicBezTo>
                    <a:pt x="286703" y="1113473"/>
                    <a:pt x="262890" y="1113473"/>
                    <a:pt x="236220" y="1113473"/>
                  </a:cubicBezTo>
                  <a:close/>
                  <a:moveTo>
                    <a:pt x="89535" y="1448753"/>
                  </a:moveTo>
                  <a:cubicBezTo>
                    <a:pt x="89535" y="1333500"/>
                    <a:pt x="89535" y="1223963"/>
                    <a:pt x="89535" y="1114425"/>
                  </a:cubicBezTo>
                  <a:cubicBezTo>
                    <a:pt x="63818" y="1114425"/>
                    <a:pt x="42863" y="1114425"/>
                    <a:pt x="20003" y="1114425"/>
                  </a:cubicBezTo>
                  <a:cubicBezTo>
                    <a:pt x="20003" y="1226820"/>
                    <a:pt x="20003" y="1337310"/>
                    <a:pt x="20003" y="1448753"/>
                  </a:cubicBezTo>
                  <a:cubicBezTo>
                    <a:pt x="44768" y="1448753"/>
                    <a:pt x="66675" y="1448753"/>
                    <a:pt x="89535" y="1448753"/>
                  </a:cubicBezTo>
                  <a:close/>
                  <a:moveTo>
                    <a:pt x="135255" y="742950"/>
                  </a:moveTo>
                  <a:cubicBezTo>
                    <a:pt x="135255" y="615315"/>
                    <a:pt x="135255" y="491490"/>
                    <a:pt x="135255" y="366713"/>
                  </a:cubicBezTo>
                  <a:cubicBezTo>
                    <a:pt x="115253" y="366713"/>
                    <a:pt x="98108" y="366713"/>
                    <a:pt x="76200" y="366713"/>
                  </a:cubicBezTo>
                  <a:cubicBezTo>
                    <a:pt x="76200" y="457200"/>
                    <a:pt x="80010" y="545783"/>
                    <a:pt x="75248" y="633413"/>
                  </a:cubicBezTo>
                  <a:cubicBezTo>
                    <a:pt x="71438" y="685800"/>
                    <a:pt x="94298" y="715328"/>
                    <a:pt x="135255" y="742950"/>
                  </a:cubicBezTo>
                  <a:close/>
                  <a:moveTo>
                    <a:pt x="154305" y="367665"/>
                  </a:moveTo>
                  <a:cubicBezTo>
                    <a:pt x="154305" y="497205"/>
                    <a:pt x="153353" y="625793"/>
                    <a:pt x="156210" y="753428"/>
                  </a:cubicBezTo>
                  <a:cubicBezTo>
                    <a:pt x="156210" y="770572"/>
                    <a:pt x="176213" y="787718"/>
                    <a:pt x="194310" y="816293"/>
                  </a:cubicBezTo>
                  <a:cubicBezTo>
                    <a:pt x="194310" y="656273"/>
                    <a:pt x="194310" y="511492"/>
                    <a:pt x="194310" y="365760"/>
                  </a:cubicBezTo>
                  <a:cubicBezTo>
                    <a:pt x="180023" y="365760"/>
                    <a:pt x="169545" y="366713"/>
                    <a:pt x="154305" y="367665"/>
                  </a:cubicBezTo>
                  <a:close/>
                  <a:moveTo>
                    <a:pt x="176213" y="1740218"/>
                  </a:moveTo>
                  <a:cubicBezTo>
                    <a:pt x="122873" y="1740218"/>
                    <a:pt x="71438" y="1740218"/>
                    <a:pt x="20955" y="1740218"/>
                  </a:cubicBezTo>
                  <a:cubicBezTo>
                    <a:pt x="20955" y="1774508"/>
                    <a:pt x="20955" y="1804988"/>
                    <a:pt x="20955" y="1836420"/>
                  </a:cubicBezTo>
                  <a:cubicBezTo>
                    <a:pt x="74295" y="1836420"/>
                    <a:pt x="124778" y="1836420"/>
                    <a:pt x="176213" y="1836420"/>
                  </a:cubicBezTo>
                  <a:cubicBezTo>
                    <a:pt x="176213" y="1803083"/>
                    <a:pt x="176213" y="1772603"/>
                    <a:pt x="176213" y="1740218"/>
                  </a:cubicBezTo>
                  <a:close/>
                  <a:moveTo>
                    <a:pt x="155258" y="1618298"/>
                  </a:moveTo>
                  <a:cubicBezTo>
                    <a:pt x="155258" y="1651635"/>
                    <a:pt x="155258" y="1682115"/>
                    <a:pt x="155258" y="1713548"/>
                  </a:cubicBezTo>
                  <a:cubicBezTo>
                    <a:pt x="209550" y="1713548"/>
                    <a:pt x="260985" y="1713548"/>
                    <a:pt x="311468" y="1713548"/>
                  </a:cubicBezTo>
                  <a:cubicBezTo>
                    <a:pt x="311468" y="1679258"/>
                    <a:pt x="311468" y="1648778"/>
                    <a:pt x="311468" y="1618298"/>
                  </a:cubicBezTo>
                  <a:cubicBezTo>
                    <a:pt x="257175" y="1618298"/>
                    <a:pt x="207645" y="1618298"/>
                    <a:pt x="155258" y="1618298"/>
                  </a:cubicBezTo>
                  <a:close/>
                  <a:moveTo>
                    <a:pt x="87630" y="1595438"/>
                  </a:moveTo>
                  <a:cubicBezTo>
                    <a:pt x="140970" y="1595438"/>
                    <a:pt x="191453" y="1595438"/>
                    <a:pt x="243840" y="1595438"/>
                  </a:cubicBezTo>
                  <a:cubicBezTo>
                    <a:pt x="243840" y="1563053"/>
                    <a:pt x="243840" y="1531620"/>
                    <a:pt x="243840" y="1501140"/>
                  </a:cubicBezTo>
                  <a:cubicBezTo>
                    <a:pt x="190500" y="1501140"/>
                    <a:pt x="139065" y="1501140"/>
                    <a:pt x="87630" y="1501140"/>
                  </a:cubicBezTo>
                  <a:cubicBezTo>
                    <a:pt x="87630" y="1533525"/>
                    <a:pt x="87630" y="1563053"/>
                    <a:pt x="87630" y="1595438"/>
                  </a:cubicBezTo>
                  <a:close/>
                  <a:moveTo>
                    <a:pt x="244793" y="1861185"/>
                  </a:moveTo>
                  <a:cubicBezTo>
                    <a:pt x="190500" y="1861185"/>
                    <a:pt x="140970" y="1861185"/>
                    <a:pt x="89535" y="1861185"/>
                  </a:cubicBezTo>
                  <a:cubicBezTo>
                    <a:pt x="89535" y="1894523"/>
                    <a:pt x="89535" y="1924050"/>
                    <a:pt x="89535" y="1955482"/>
                  </a:cubicBezTo>
                  <a:cubicBezTo>
                    <a:pt x="142875" y="1955482"/>
                    <a:pt x="192405" y="1955482"/>
                    <a:pt x="244793" y="1955482"/>
                  </a:cubicBezTo>
                  <a:cubicBezTo>
                    <a:pt x="244793" y="1924050"/>
                    <a:pt x="244793" y="1894523"/>
                    <a:pt x="244793" y="1861185"/>
                  </a:cubicBezTo>
                  <a:close/>
                  <a:moveTo>
                    <a:pt x="40958" y="659130"/>
                  </a:moveTo>
                  <a:cubicBezTo>
                    <a:pt x="44768" y="657225"/>
                    <a:pt x="48578" y="654368"/>
                    <a:pt x="53340" y="652463"/>
                  </a:cubicBezTo>
                  <a:cubicBezTo>
                    <a:pt x="53340" y="558165"/>
                    <a:pt x="53340" y="463867"/>
                    <a:pt x="53340" y="369570"/>
                  </a:cubicBezTo>
                  <a:cubicBezTo>
                    <a:pt x="22860" y="357188"/>
                    <a:pt x="17145" y="371475"/>
                    <a:pt x="17145" y="396240"/>
                  </a:cubicBezTo>
                  <a:cubicBezTo>
                    <a:pt x="18098" y="463867"/>
                    <a:pt x="15240" y="531495"/>
                    <a:pt x="18098" y="599123"/>
                  </a:cubicBezTo>
                  <a:cubicBezTo>
                    <a:pt x="19050" y="620078"/>
                    <a:pt x="33338" y="640080"/>
                    <a:pt x="40958" y="659130"/>
                  </a:cubicBezTo>
                  <a:close/>
                  <a:moveTo>
                    <a:pt x="178118" y="2103120"/>
                  </a:moveTo>
                  <a:cubicBezTo>
                    <a:pt x="121920" y="2103120"/>
                    <a:pt x="71438" y="2103120"/>
                    <a:pt x="21908" y="2103120"/>
                  </a:cubicBezTo>
                  <a:cubicBezTo>
                    <a:pt x="21908" y="2136458"/>
                    <a:pt x="21908" y="2165985"/>
                    <a:pt x="21908" y="2197418"/>
                  </a:cubicBezTo>
                  <a:cubicBezTo>
                    <a:pt x="74295" y="2197418"/>
                    <a:pt x="123825" y="2197418"/>
                    <a:pt x="175260" y="2197418"/>
                  </a:cubicBezTo>
                  <a:cubicBezTo>
                    <a:pt x="176213" y="2189798"/>
                    <a:pt x="178118" y="2183130"/>
                    <a:pt x="178118" y="2177415"/>
                  </a:cubicBezTo>
                  <a:cubicBezTo>
                    <a:pt x="178118" y="2153603"/>
                    <a:pt x="178118" y="2129790"/>
                    <a:pt x="178118" y="2103120"/>
                  </a:cubicBezTo>
                  <a:close/>
                  <a:moveTo>
                    <a:pt x="313373" y="1086803"/>
                  </a:moveTo>
                  <a:cubicBezTo>
                    <a:pt x="320993" y="989647"/>
                    <a:pt x="316230" y="981075"/>
                    <a:pt x="238125" y="942022"/>
                  </a:cubicBezTo>
                  <a:cubicBezTo>
                    <a:pt x="238125" y="989647"/>
                    <a:pt x="238125" y="1037272"/>
                    <a:pt x="238125" y="1086803"/>
                  </a:cubicBezTo>
                  <a:cubicBezTo>
                    <a:pt x="263843" y="1086803"/>
                    <a:pt x="287655" y="1086803"/>
                    <a:pt x="313373" y="1086803"/>
                  </a:cubicBezTo>
                  <a:close/>
                  <a:moveTo>
                    <a:pt x="133350" y="339090"/>
                  </a:moveTo>
                  <a:cubicBezTo>
                    <a:pt x="146685" y="225742"/>
                    <a:pt x="140018" y="207645"/>
                    <a:pt x="79058" y="186690"/>
                  </a:cubicBezTo>
                  <a:cubicBezTo>
                    <a:pt x="79058" y="236220"/>
                    <a:pt x="79058" y="286703"/>
                    <a:pt x="79058" y="339090"/>
                  </a:cubicBezTo>
                  <a:cubicBezTo>
                    <a:pt x="97155" y="339090"/>
                    <a:pt x="113348" y="339090"/>
                    <a:pt x="133350" y="339090"/>
                  </a:cubicBezTo>
                  <a:close/>
                  <a:moveTo>
                    <a:pt x="33338" y="140970"/>
                  </a:moveTo>
                  <a:cubicBezTo>
                    <a:pt x="28575" y="141923"/>
                    <a:pt x="23813" y="142875"/>
                    <a:pt x="20003" y="142875"/>
                  </a:cubicBezTo>
                  <a:cubicBezTo>
                    <a:pt x="20003" y="207645"/>
                    <a:pt x="20003" y="271463"/>
                    <a:pt x="20003" y="346710"/>
                  </a:cubicBezTo>
                  <a:cubicBezTo>
                    <a:pt x="35243" y="337185"/>
                    <a:pt x="53340" y="330517"/>
                    <a:pt x="52388" y="325755"/>
                  </a:cubicBezTo>
                  <a:cubicBezTo>
                    <a:pt x="44768" y="263842"/>
                    <a:pt x="75248" y="197167"/>
                    <a:pt x="33338" y="140970"/>
                  </a:cubicBezTo>
                  <a:close/>
                  <a:moveTo>
                    <a:pt x="130493" y="1713548"/>
                  </a:moveTo>
                  <a:cubicBezTo>
                    <a:pt x="130493" y="1678305"/>
                    <a:pt x="130493" y="1647825"/>
                    <a:pt x="130493" y="1614488"/>
                  </a:cubicBezTo>
                  <a:cubicBezTo>
                    <a:pt x="113348" y="1616393"/>
                    <a:pt x="100013" y="1618298"/>
                    <a:pt x="87630" y="1619250"/>
                  </a:cubicBezTo>
                  <a:cubicBezTo>
                    <a:pt x="87630" y="1652588"/>
                    <a:pt x="87630" y="1682115"/>
                    <a:pt x="87630" y="1713548"/>
                  </a:cubicBezTo>
                  <a:cubicBezTo>
                    <a:pt x="101918" y="1713548"/>
                    <a:pt x="115253" y="1713548"/>
                    <a:pt x="130493" y="1713548"/>
                  </a:cubicBezTo>
                  <a:close/>
                  <a:moveTo>
                    <a:pt x="312420" y="2099310"/>
                  </a:moveTo>
                  <a:cubicBezTo>
                    <a:pt x="295275" y="2101215"/>
                    <a:pt x="281940" y="2102168"/>
                    <a:pt x="269558" y="2103120"/>
                  </a:cubicBezTo>
                  <a:cubicBezTo>
                    <a:pt x="269558" y="2136458"/>
                    <a:pt x="269558" y="2165985"/>
                    <a:pt x="269558" y="2196465"/>
                  </a:cubicBezTo>
                  <a:cubicBezTo>
                    <a:pt x="284798" y="2196465"/>
                    <a:pt x="297180" y="2196465"/>
                    <a:pt x="312420" y="2196465"/>
                  </a:cubicBezTo>
                  <a:cubicBezTo>
                    <a:pt x="312420" y="2164080"/>
                    <a:pt x="312420" y="2135505"/>
                    <a:pt x="312420" y="2099310"/>
                  </a:cubicBezTo>
                  <a:close/>
                  <a:moveTo>
                    <a:pt x="244793" y="1975485"/>
                  </a:moveTo>
                  <a:cubicBezTo>
                    <a:pt x="226695" y="1977390"/>
                    <a:pt x="213360" y="1979295"/>
                    <a:pt x="200978" y="1980248"/>
                  </a:cubicBezTo>
                  <a:cubicBezTo>
                    <a:pt x="200978" y="2013585"/>
                    <a:pt x="200978" y="2043113"/>
                    <a:pt x="200978" y="2073593"/>
                  </a:cubicBezTo>
                  <a:cubicBezTo>
                    <a:pt x="217170" y="2073593"/>
                    <a:pt x="230505" y="2073593"/>
                    <a:pt x="244793" y="2073593"/>
                  </a:cubicBezTo>
                  <a:cubicBezTo>
                    <a:pt x="244793" y="2042160"/>
                    <a:pt x="244793" y="2012632"/>
                    <a:pt x="244793" y="1975485"/>
                  </a:cubicBezTo>
                  <a:close/>
                  <a:moveTo>
                    <a:pt x="202883" y="2101215"/>
                  </a:moveTo>
                  <a:cubicBezTo>
                    <a:pt x="202883" y="2135505"/>
                    <a:pt x="202883" y="2165985"/>
                    <a:pt x="202883" y="2196465"/>
                  </a:cubicBezTo>
                  <a:cubicBezTo>
                    <a:pt x="218123" y="2196465"/>
                    <a:pt x="229553" y="2196465"/>
                    <a:pt x="243840" y="2196465"/>
                  </a:cubicBezTo>
                  <a:cubicBezTo>
                    <a:pt x="243840" y="2164080"/>
                    <a:pt x="243840" y="2132648"/>
                    <a:pt x="243840" y="2101215"/>
                  </a:cubicBezTo>
                  <a:cubicBezTo>
                    <a:pt x="229553" y="2101215"/>
                    <a:pt x="218123" y="2101215"/>
                    <a:pt x="202883" y="2101215"/>
                  </a:cubicBezTo>
                  <a:close/>
                  <a:moveTo>
                    <a:pt x="270510" y="1979295"/>
                  </a:moveTo>
                  <a:cubicBezTo>
                    <a:pt x="270510" y="2014538"/>
                    <a:pt x="270510" y="2045018"/>
                    <a:pt x="270510" y="2078355"/>
                  </a:cubicBezTo>
                  <a:cubicBezTo>
                    <a:pt x="287655" y="2076450"/>
                    <a:pt x="300038" y="2075498"/>
                    <a:pt x="312420" y="2073593"/>
                  </a:cubicBezTo>
                  <a:cubicBezTo>
                    <a:pt x="312420" y="2039303"/>
                    <a:pt x="312420" y="2009775"/>
                    <a:pt x="312420" y="1979295"/>
                  </a:cubicBezTo>
                  <a:cubicBezTo>
                    <a:pt x="297180" y="1979295"/>
                    <a:pt x="284798" y="1979295"/>
                    <a:pt x="270510" y="1979295"/>
                  </a:cubicBezTo>
                  <a:close/>
                  <a:moveTo>
                    <a:pt x="313373" y="1741170"/>
                  </a:moveTo>
                  <a:cubicBezTo>
                    <a:pt x="296228" y="1741170"/>
                    <a:pt x="281940" y="1741170"/>
                    <a:pt x="268605" y="1741170"/>
                  </a:cubicBezTo>
                  <a:cubicBezTo>
                    <a:pt x="268605" y="1774508"/>
                    <a:pt x="268605" y="1804988"/>
                    <a:pt x="268605" y="1836420"/>
                  </a:cubicBezTo>
                  <a:cubicBezTo>
                    <a:pt x="283845" y="1836420"/>
                    <a:pt x="297180" y="1836420"/>
                    <a:pt x="313373" y="1836420"/>
                  </a:cubicBezTo>
                  <a:cubicBezTo>
                    <a:pt x="313373" y="1803083"/>
                    <a:pt x="313373" y="1772603"/>
                    <a:pt x="313373" y="1741170"/>
                  </a:cubicBezTo>
                  <a:close/>
                  <a:moveTo>
                    <a:pt x="268605" y="1499235"/>
                  </a:moveTo>
                  <a:cubicBezTo>
                    <a:pt x="268605" y="1533525"/>
                    <a:pt x="268605" y="1564005"/>
                    <a:pt x="268605" y="1594485"/>
                  </a:cubicBezTo>
                  <a:cubicBezTo>
                    <a:pt x="284798" y="1594485"/>
                    <a:pt x="298133" y="1594485"/>
                    <a:pt x="312420" y="1594485"/>
                  </a:cubicBezTo>
                  <a:cubicBezTo>
                    <a:pt x="312420" y="1561148"/>
                    <a:pt x="312420" y="1530668"/>
                    <a:pt x="312420" y="1499235"/>
                  </a:cubicBezTo>
                  <a:cubicBezTo>
                    <a:pt x="298133" y="1499235"/>
                    <a:pt x="285750" y="1499235"/>
                    <a:pt x="268605" y="1499235"/>
                  </a:cubicBezTo>
                  <a:close/>
                  <a:moveTo>
                    <a:pt x="62865" y="1595438"/>
                  </a:moveTo>
                  <a:cubicBezTo>
                    <a:pt x="62865" y="1561148"/>
                    <a:pt x="62865" y="1531620"/>
                    <a:pt x="62865" y="1500188"/>
                  </a:cubicBezTo>
                  <a:cubicBezTo>
                    <a:pt x="47625" y="1500188"/>
                    <a:pt x="34290" y="1500188"/>
                    <a:pt x="20003" y="1500188"/>
                  </a:cubicBezTo>
                  <a:cubicBezTo>
                    <a:pt x="20003" y="1533525"/>
                    <a:pt x="20003" y="1564005"/>
                    <a:pt x="20003" y="1595438"/>
                  </a:cubicBezTo>
                  <a:cubicBezTo>
                    <a:pt x="36195" y="1595438"/>
                    <a:pt x="47625" y="1595438"/>
                    <a:pt x="62865" y="1595438"/>
                  </a:cubicBezTo>
                  <a:close/>
                  <a:moveTo>
                    <a:pt x="157163" y="2435543"/>
                  </a:moveTo>
                  <a:cubicBezTo>
                    <a:pt x="210503" y="2435543"/>
                    <a:pt x="258128" y="2435543"/>
                    <a:pt x="308610" y="2435543"/>
                  </a:cubicBezTo>
                  <a:cubicBezTo>
                    <a:pt x="308610" y="2402205"/>
                    <a:pt x="308610" y="2372678"/>
                    <a:pt x="308610" y="2342198"/>
                  </a:cubicBezTo>
                  <a:cubicBezTo>
                    <a:pt x="256223" y="2342198"/>
                    <a:pt x="208598" y="2342198"/>
                    <a:pt x="157163" y="2342198"/>
                  </a:cubicBezTo>
                  <a:cubicBezTo>
                    <a:pt x="157163" y="2373630"/>
                    <a:pt x="157163" y="2403158"/>
                    <a:pt x="157163" y="2435543"/>
                  </a:cubicBezTo>
                  <a:close/>
                  <a:moveTo>
                    <a:pt x="63818" y="1862138"/>
                  </a:moveTo>
                  <a:cubicBezTo>
                    <a:pt x="46673" y="1862138"/>
                    <a:pt x="34290" y="1862138"/>
                    <a:pt x="20003" y="1862138"/>
                  </a:cubicBezTo>
                  <a:cubicBezTo>
                    <a:pt x="20003" y="1894523"/>
                    <a:pt x="20003" y="1924050"/>
                    <a:pt x="20003" y="1954530"/>
                  </a:cubicBezTo>
                  <a:cubicBezTo>
                    <a:pt x="35243" y="1954530"/>
                    <a:pt x="48578" y="1954530"/>
                    <a:pt x="63818" y="1954530"/>
                  </a:cubicBezTo>
                  <a:cubicBezTo>
                    <a:pt x="63818" y="1923098"/>
                    <a:pt x="63818" y="1895475"/>
                    <a:pt x="63818" y="1862138"/>
                  </a:cubicBezTo>
                  <a:close/>
                  <a:moveTo>
                    <a:pt x="21908" y="2225993"/>
                  </a:moveTo>
                  <a:cubicBezTo>
                    <a:pt x="21908" y="2253615"/>
                    <a:pt x="21908" y="2282190"/>
                    <a:pt x="21908" y="2310765"/>
                  </a:cubicBezTo>
                  <a:cubicBezTo>
                    <a:pt x="63818" y="2324100"/>
                    <a:pt x="62865" y="2297430"/>
                    <a:pt x="61913" y="2270760"/>
                  </a:cubicBezTo>
                  <a:cubicBezTo>
                    <a:pt x="61913" y="2245995"/>
                    <a:pt x="72390" y="2212658"/>
                    <a:pt x="21908" y="2225993"/>
                  </a:cubicBezTo>
                  <a:close/>
                  <a:moveTo>
                    <a:pt x="157163" y="242888"/>
                  </a:moveTo>
                  <a:cubicBezTo>
                    <a:pt x="151448" y="340995"/>
                    <a:pt x="151448" y="340995"/>
                    <a:pt x="195263" y="334328"/>
                  </a:cubicBezTo>
                  <a:cubicBezTo>
                    <a:pt x="193358" y="300990"/>
                    <a:pt x="211455" y="260033"/>
                    <a:pt x="157163" y="242888"/>
                  </a:cubicBezTo>
                  <a:close/>
                  <a:moveTo>
                    <a:pt x="268605" y="1861185"/>
                  </a:moveTo>
                  <a:cubicBezTo>
                    <a:pt x="268605" y="1892618"/>
                    <a:pt x="268605" y="1922145"/>
                    <a:pt x="268605" y="1953578"/>
                  </a:cubicBezTo>
                  <a:cubicBezTo>
                    <a:pt x="283845" y="1953578"/>
                    <a:pt x="297180" y="1953578"/>
                    <a:pt x="312420" y="1953578"/>
                  </a:cubicBezTo>
                  <a:cubicBezTo>
                    <a:pt x="312420" y="1922145"/>
                    <a:pt x="312420" y="1892618"/>
                    <a:pt x="312420" y="1861185"/>
                  </a:cubicBezTo>
                  <a:cubicBezTo>
                    <a:pt x="297180" y="1861185"/>
                    <a:pt x="283845" y="1861185"/>
                    <a:pt x="268605" y="1861185"/>
                  </a:cubicBezTo>
                  <a:close/>
                  <a:moveTo>
                    <a:pt x="90488" y="2223135"/>
                  </a:moveTo>
                  <a:cubicBezTo>
                    <a:pt x="90488" y="2255520"/>
                    <a:pt x="90488" y="2283143"/>
                    <a:pt x="90488" y="2312670"/>
                  </a:cubicBezTo>
                  <a:cubicBezTo>
                    <a:pt x="142875" y="2312670"/>
                    <a:pt x="192405" y="2312670"/>
                    <a:pt x="242888" y="2312670"/>
                  </a:cubicBezTo>
                  <a:cubicBezTo>
                    <a:pt x="242888" y="2281238"/>
                    <a:pt x="242888" y="2252663"/>
                    <a:pt x="242888" y="2223135"/>
                  </a:cubicBezTo>
                  <a:cubicBezTo>
                    <a:pt x="190500" y="2223135"/>
                    <a:pt x="141923" y="2223135"/>
                    <a:pt x="90488" y="2223135"/>
                  </a:cubicBezTo>
                  <a:close/>
                  <a:moveTo>
                    <a:pt x="126683" y="2436495"/>
                  </a:moveTo>
                  <a:cubicBezTo>
                    <a:pt x="126683" y="2402205"/>
                    <a:pt x="126683" y="2371725"/>
                    <a:pt x="126683" y="2336483"/>
                  </a:cubicBezTo>
                  <a:cubicBezTo>
                    <a:pt x="111443" y="2341245"/>
                    <a:pt x="90488" y="2343150"/>
                    <a:pt x="90488" y="2346960"/>
                  </a:cubicBezTo>
                  <a:cubicBezTo>
                    <a:pt x="87630" y="2376488"/>
                    <a:pt x="88583" y="2405063"/>
                    <a:pt x="88583" y="2436495"/>
                  </a:cubicBezTo>
                  <a:cubicBezTo>
                    <a:pt x="102870" y="2436495"/>
                    <a:pt x="113348" y="2436495"/>
                    <a:pt x="126683" y="2436495"/>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50" name="Freeform: Shape 103">
              <a:extLst>
                <a:ext uri="{FF2B5EF4-FFF2-40B4-BE49-F238E27FC236}">
                  <a16:creationId xmlns:a16="http://schemas.microsoft.com/office/drawing/2014/main" id="{CB703580-2F9F-42C5-B59B-94712BACD7E1}"/>
                </a:ext>
              </a:extLst>
            </p:cNvPr>
            <p:cNvSpPr/>
            <p:nvPr/>
          </p:nvSpPr>
          <p:spPr>
            <a:xfrm>
              <a:off x="4641190" y="1423862"/>
              <a:ext cx="477157" cy="2330989"/>
            </a:xfrm>
            <a:custGeom>
              <a:avLst/>
              <a:gdLst>
                <a:gd name="connsiteX0" fmla="*/ 285608 w 487386"/>
                <a:gd name="connsiteY0" fmla="*/ 1339706 h 2330989"/>
                <a:gd name="connsiteX1" fmla="*/ 285608 w 487386"/>
                <a:gd name="connsiteY1" fmla="*/ 1414297 h 2330989"/>
                <a:gd name="connsiteX2" fmla="*/ 356272 w 487386"/>
                <a:gd name="connsiteY2" fmla="*/ 1414297 h 2330989"/>
                <a:gd name="connsiteX3" fmla="*/ 356272 w 487386"/>
                <a:gd name="connsiteY3" fmla="*/ 1339706 h 2330989"/>
                <a:gd name="connsiteX4" fmla="*/ 285608 w 487386"/>
                <a:gd name="connsiteY4" fmla="*/ 1339706 h 2330989"/>
                <a:gd name="connsiteX5" fmla="*/ 31407 w 487386"/>
                <a:gd name="connsiteY5" fmla="*/ 1338724 h 2330989"/>
                <a:gd name="connsiteX6" fmla="*/ 31407 w 487386"/>
                <a:gd name="connsiteY6" fmla="*/ 1414297 h 2330989"/>
                <a:gd name="connsiteX7" fmla="*/ 258126 w 487386"/>
                <a:gd name="connsiteY7" fmla="*/ 1414297 h 2330989"/>
                <a:gd name="connsiteX8" fmla="*/ 258126 w 487386"/>
                <a:gd name="connsiteY8" fmla="*/ 1338724 h 2330989"/>
                <a:gd name="connsiteX9" fmla="*/ 31407 w 487386"/>
                <a:gd name="connsiteY9" fmla="*/ 1338724 h 2330989"/>
                <a:gd name="connsiteX10" fmla="*/ 385716 w 487386"/>
                <a:gd name="connsiteY10" fmla="*/ 1245485 h 2330989"/>
                <a:gd name="connsiteX11" fmla="*/ 385716 w 487386"/>
                <a:gd name="connsiteY11" fmla="*/ 1318113 h 2330989"/>
                <a:gd name="connsiteX12" fmla="*/ 453438 w 487386"/>
                <a:gd name="connsiteY12" fmla="*/ 1318113 h 2330989"/>
                <a:gd name="connsiteX13" fmla="*/ 453438 w 487386"/>
                <a:gd name="connsiteY13" fmla="*/ 1245485 h 2330989"/>
                <a:gd name="connsiteX14" fmla="*/ 385716 w 487386"/>
                <a:gd name="connsiteY14" fmla="*/ 1245485 h 2330989"/>
                <a:gd name="connsiteX15" fmla="*/ 32388 w 487386"/>
                <a:gd name="connsiteY15" fmla="*/ 1243522 h 2330989"/>
                <a:gd name="connsiteX16" fmla="*/ 32388 w 487386"/>
                <a:gd name="connsiteY16" fmla="*/ 1318113 h 2330989"/>
                <a:gd name="connsiteX17" fmla="*/ 102073 w 487386"/>
                <a:gd name="connsiteY17" fmla="*/ 1318113 h 2330989"/>
                <a:gd name="connsiteX18" fmla="*/ 102073 w 487386"/>
                <a:gd name="connsiteY18" fmla="*/ 1243522 h 2330989"/>
                <a:gd name="connsiteX19" fmla="*/ 32388 w 487386"/>
                <a:gd name="connsiteY19" fmla="*/ 1243522 h 2330989"/>
                <a:gd name="connsiteX20" fmla="*/ 130535 w 487386"/>
                <a:gd name="connsiteY20" fmla="*/ 1242540 h 2330989"/>
                <a:gd name="connsiteX21" fmla="*/ 130535 w 487386"/>
                <a:gd name="connsiteY21" fmla="*/ 1317131 h 2330989"/>
                <a:gd name="connsiteX22" fmla="*/ 356272 w 487386"/>
                <a:gd name="connsiteY22" fmla="*/ 1317131 h 2330989"/>
                <a:gd name="connsiteX23" fmla="*/ 356272 w 487386"/>
                <a:gd name="connsiteY23" fmla="*/ 1242540 h 2330989"/>
                <a:gd name="connsiteX24" fmla="*/ 130535 w 487386"/>
                <a:gd name="connsiteY24" fmla="*/ 1242540 h 2330989"/>
                <a:gd name="connsiteX25" fmla="*/ 128572 w 487386"/>
                <a:gd name="connsiteY25" fmla="*/ 1149301 h 2330989"/>
                <a:gd name="connsiteX26" fmla="*/ 128572 w 487386"/>
                <a:gd name="connsiteY26" fmla="*/ 1220947 h 2330989"/>
                <a:gd name="connsiteX27" fmla="*/ 199237 w 487386"/>
                <a:gd name="connsiteY27" fmla="*/ 1220947 h 2330989"/>
                <a:gd name="connsiteX28" fmla="*/ 199237 w 487386"/>
                <a:gd name="connsiteY28" fmla="*/ 1149301 h 2330989"/>
                <a:gd name="connsiteX29" fmla="*/ 128572 w 487386"/>
                <a:gd name="connsiteY29" fmla="*/ 1149301 h 2330989"/>
                <a:gd name="connsiteX30" fmla="*/ 226720 w 487386"/>
                <a:gd name="connsiteY30" fmla="*/ 1148319 h 2330989"/>
                <a:gd name="connsiteX31" fmla="*/ 226720 w 487386"/>
                <a:gd name="connsiteY31" fmla="*/ 1219966 h 2330989"/>
                <a:gd name="connsiteX32" fmla="*/ 453438 w 487386"/>
                <a:gd name="connsiteY32" fmla="*/ 1219966 h 2330989"/>
                <a:gd name="connsiteX33" fmla="*/ 453438 w 487386"/>
                <a:gd name="connsiteY33" fmla="*/ 1148319 h 2330989"/>
                <a:gd name="connsiteX34" fmla="*/ 226720 w 487386"/>
                <a:gd name="connsiteY34" fmla="*/ 1148319 h 2330989"/>
                <a:gd name="connsiteX35" fmla="*/ 128572 w 487386"/>
                <a:gd name="connsiteY35" fmla="*/ 1050172 h 2330989"/>
                <a:gd name="connsiteX36" fmla="*/ 128572 w 487386"/>
                <a:gd name="connsiteY36" fmla="*/ 1121820 h 2330989"/>
                <a:gd name="connsiteX37" fmla="*/ 357254 w 487386"/>
                <a:gd name="connsiteY37" fmla="*/ 1121820 h 2330989"/>
                <a:gd name="connsiteX38" fmla="*/ 357254 w 487386"/>
                <a:gd name="connsiteY38" fmla="*/ 1050172 h 2330989"/>
                <a:gd name="connsiteX39" fmla="*/ 128572 w 487386"/>
                <a:gd name="connsiteY39" fmla="*/ 1050172 h 2330989"/>
                <a:gd name="connsiteX40" fmla="*/ 32388 w 487386"/>
                <a:gd name="connsiteY40" fmla="*/ 1050172 h 2330989"/>
                <a:gd name="connsiteX41" fmla="*/ 32388 w 487386"/>
                <a:gd name="connsiteY41" fmla="*/ 1122800 h 2330989"/>
                <a:gd name="connsiteX42" fmla="*/ 103055 w 487386"/>
                <a:gd name="connsiteY42" fmla="*/ 1122800 h 2330989"/>
                <a:gd name="connsiteX43" fmla="*/ 103055 w 487386"/>
                <a:gd name="connsiteY43" fmla="*/ 1050172 h 2330989"/>
                <a:gd name="connsiteX44" fmla="*/ 32388 w 487386"/>
                <a:gd name="connsiteY44" fmla="*/ 1050172 h 2330989"/>
                <a:gd name="connsiteX45" fmla="*/ 383754 w 487386"/>
                <a:gd name="connsiteY45" fmla="*/ 953007 h 2330989"/>
                <a:gd name="connsiteX46" fmla="*/ 383754 w 487386"/>
                <a:gd name="connsiteY46" fmla="*/ 1024654 h 2330989"/>
                <a:gd name="connsiteX47" fmla="*/ 452457 w 487386"/>
                <a:gd name="connsiteY47" fmla="*/ 1024654 h 2330989"/>
                <a:gd name="connsiteX48" fmla="*/ 452457 w 487386"/>
                <a:gd name="connsiteY48" fmla="*/ 953007 h 2330989"/>
                <a:gd name="connsiteX49" fmla="*/ 383754 w 487386"/>
                <a:gd name="connsiteY49" fmla="*/ 953007 h 2330989"/>
                <a:gd name="connsiteX50" fmla="*/ 30425 w 487386"/>
                <a:gd name="connsiteY50" fmla="*/ 953007 h 2330989"/>
                <a:gd name="connsiteX51" fmla="*/ 30425 w 487386"/>
                <a:gd name="connsiteY51" fmla="*/ 1023673 h 2330989"/>
                <a:gd name="connsiteX52" fmla="*/ 259108 w 487386"/>
                <a:gd name="connsiteY52" fmla="*/ 1023673 h 2330989"/>
                <a:gd name="connsiteX53" fmla="*/ 259108 w 487386"/>
                <a:gd name="connsiteY53" fmla="*/ 953007 h 2330989"/>
                <a:gd name="connsiteX54" fmla="*/ 30425 w 487386"/>
                <a:gd name="connsiteY54" fmla="*/ 953007 h 2330989"/>
                <a:gd name="connsiteX55" fmla="*/ 286589 w 487386"/>
                <a:gd name="connsiteY55" fmla="*/ 952025 h 2330989"/>
                <a:gd name="connsiteX56" fmla="*/ 286589 w 487386"/>
                <a:gd name="connsiteY56" fmla="*/ 1023673 h 2330989"/>
                <a:gd name="connsiteX57" fmla="*/ 357254 w 487386"/>
                <a:gd name="connsiteY57" fmla="*/ 1023673 h 2330989"/>
                <a:gd name="connsiteX58" fmla="*/ 357254 w 487386"/>
                <a:gd name="connsiteY58" fmla="*/ 952025 h 2330989"/>
                <a:gd name="connsiteX59" fmla="*/ 286589 w 487386"/>
                <a:gd name="connsiteY59" fmla="*/ 952025 h 2330989"/>
                <a:gd name="connsiteX60" fmla="*/ 382772 w 487386"/>
                <a:gd name="connsiteY60" fmla="*/ 854860 h 2330989"/>
                <a:gd name="connsiteX61" fmla="*/ 382772 w 487386"/>
                <a:gd name="connsiteY61" fmla="*/ 927489 h 2330989"/>
                <a:gd name="connsiteX62" fmla="*/ 452457 w 487386"/>
                <a:gd name="connsiteY62" fmla="*/ 927489 h 2330989"/>
                <a:gd name="connsiteX63" fmla="*/ 452457 w 487386"/>
                <a:gd name="connsiteY63" fmla="*/ 854860 h 2330989"/>
                <a:gd name="connsiteX64" fmla="*/ 382772 w 487386"/>
                <a:gd name="connsiteY64" fmla="*/ 854860 h 2330989"/>
                <a:gd name="connsiteX65" fmla="*/ 286589 w 487386"/>
                <a:gd name="connsiteY65" fmla="*/ 853878 h 2330989"/>
                <a:gd name="connsiteX66" fmla="*/ 286589 w 487386"/>
                <a:gd name="connsiteY66" fmla="*/ 927489 h 2330989"/>
                <a:gd name="connsiteX67" fmla="*/ 355291 w 487386"/>
                <a:gd name="connsiteY67" fmla="*/ 927489 h 2330989"/>
                <a:gd name="connsiteX68" fmla="*/ 355291 w 487386"/>
                <a:gd name="connsiteY68" fmla="*/ 853878 h 2330989"/>
                <a:gd name="connsiteX69" fmla="*/ 286589 w 487386"/>
                <a:gd name="connsiteY69" fmla="*/ 853878 h 2330989"/>
                <a:gd name="connsiteX70" fmla="*/ 384735 w 487386"/>
                <a:gd name="connsiteY70" fmla="*/ 756713 h 2330989"/>
                <a:gd name="connsiteX71" fmla="*/ 384735 w 487386"/>
                <a:gd name="connsiteY71" fmla="*/ 829342 h 2330989"/>
                <a:gd name="connsiteX72" fmla="*/ 453438 w 487386"/>
                <a:gd name="connsiteY72" fmla="*/ 829342 h 2330989"/>
                <a:gd name="connsiteX73" fmla="*/ 453438 w 487386"/>
                <a:gd name="connsiteY73" fmla="*/ 756713 h 2330989"/>
                <a:gd name="connsiteX74" fmla="*/ 384735 w 487386"/>
                <a:gd name="connsiteY74" fmla="*/ 756713 h 2330989"/>
                <a:gd name="connsiteX75" fmla="*/ 130535 w 487386"/>
                <a:gd name="connsiteY75" fmla="*/ 756713 h 2330989"/>
                <a:gd name="connsiteX76" fmla="*/ 130535 w 487386"/>
                <a:gd name="connsiteY76" fmla="*/ 829342 h 2330989"/>
                <a:gd name="connsiteX77" fmla="*/ 357254 w 487386"/>
                <a:gd name="connsiteY77" fmla="*/ 829342 h 2330989"/>
                <a:gd name="connsiteX78" fmla="*/ 357254 w 487386"/>
                <a:gd name="connsiteY78" fmla="*/ 756713 h 2330989"/>
                <a:gd name="connsiteX79" fmla="*/ 130535 w 487386"/>
                <a:gd name="connsiteY79" fmla="*/ 756713 h 2330989"/>
                <a:gd name="connsiteX80" fmla="*/ 32388 w 487386"/>
                <a:gd name="connsiteY80" fmla="*/ 755731 h 2330989"/>
                <a:gd name="connsiteX81" fmla="*/ 32388 w 487386"/>
                <a:gd name="connsiteY81" fmla="*/ 830323 h 2330989"/>
                <a:gd name="connsiteX82" fmla="*/ 102073 w 487386"/>
                <a:gd name="connsiteY82" fmla="*/ 830323 h 2330989"/>
                <a:gd name="connsiteX83" fmla="*/ 102073 w 487386"/>
                <a:gd name="connsiteY83" fmla="*/ 755731 h 2330989"/>
                <a:gd name="connsiteX84" fmla="*/ 32388 w 487386"/>
                <a:gd name="connsiteY84" fmla="*/ 755731 h 2330989"/>
                <a:gd name="connsiteX85" fmla="*/ 382772 w 487386"/>
                <a:gd name="connsiteY85" fmla="*/ 658566 h 2330989"/>
                <a:gd name="connsiteX86" fmla="*/ 382772 w 487386"/>
                <a:gd name="connsiteY86" fmla="*/ 733158 h 2330989"/>
                <a:gd name="connsiteX87" fmla="*/ 452457 w 487386"/>
                <a:gd name="connsiteY87" fmla="*/ 733158 h 2330989"/>
                <a:gd name="connsiteX88" fmla="*/ 452457 w 487386"/>
                <a:gd name="connsiteY88" fmla="*/ 658566 h 2330989"/>
                <a:gd name="connsiteX89" fmla="*/ 382772 w 487386"/>
                <a:gd name="connsiteY89" fmla="*/ 658566 h 2330989"/>
                <a:gd name="connsiteX90" fmla="*/ 31407 w 487386"/>
                <a:gd name="connsiteY90" fmla="*/ 658566 h 2330989"/>
                <a:gd name="connsiteX91" fmla="*/ 31407 w 487386"/>
                <a:gd name="connsiteY91" fmla="*/ 735121 h 2330989"/>
                <a:gd name="connsiteX92" fmla="*/ 259108 w 487386"/>
                <a:gd name="connsiteY92" fmla="*/ 735121 h 2330989"/>
                <a:gd name="connsiteX93" fmla="*/ 259108 w 487386"/>
                <a:gd name="connsiteY93" fmla="*/ 658566 h 2330989"/>
                <a:gd name="connsiteX94" fmla="*/ 31407 w 487386"/>
                <a:gd name="connsiteY94" fmla="*/ 658566 h 2330989"/>
                <a:gd name="connsiteX95" fmla="*/ 226720 w 487386"/>
                <a:gd name="connsiteY95" fmla="*/ 561400 h 2330989"/>
                <a:gd name="connsiteX96" fmla="*/ 226720 w 487386"/>
                <a:gd name="connsiteY96" fmla="*/ 638937 h 2330989"/>
                <a:gd name="connsiteX97" fmla="*/ 451475 w 487386"/>
                <a:gd name="connsiteY97" fmla="*/ 638937 h 2330989"/>
                <a:gd name="connsiteX98" fmla="*/ 451475 w 487386"/>
                <a:gd name="connsiteY98" fmla="*/ 561400 h 2330989"/>
                <a:gd name="connsiteX99" fmla="*/ 226720 w 487386"/>
                <a:gd name="connsiteY99" fmla="*/ 561400 h 2330989"/>
                <a:gd name="connsiteX100" fmla="*/ 128572 w 487386"/>
                <a:gd name="connsiteY100" fmla="*/ 561400 h 2330989"/>
                <a:gd name="connsiteX101" fmla="*/ 128572 w 487386"/>
                <a:gd name="connsiteY101" fmla="*/ 636974 h 2330989"/>
                <a:gd name="connsiteX102" fmla="*/ 198257 w 487386"/>
                <a:gd name="connsiteY102" fmla="*/ 636974 h 2330989"/>
                <a:gd name="connsiteX103" fmla="*/ 198257 w 487386"/>
                <a:gd name="connsiteY103" fmla="*/ 561400 h 2330989"/>
                <a:gd name="connsiteX104" fmla="*/ 128572 w 487386"/>
                <a:gd name="connsiteY104" fmla="*/ 561400 h 2330989"/>
                <a:gd name="connsiteX105" fmla="*/ 129554 w 487386"/>
                <a:gd name="connsiteY105" fmla="*/ 464235 h 2330989"/>
                <a:gd name="connsiteX106" fmla="*/ 129554 w 487386"/>
                <a:gd name="connsiteY106" fmla="*/ 540790 h 2330989"/>
                <a:gd name="connsiteX107" fmla="*/ 356272 w 487386"/>
                <a:gd name="connsiteY107" fmla="*/ 540790 h 2330989"/>
                <a:gd name="connsiteX108" fmla="*/ 356272 w 487386"/>
                <a:gd name="connsiteY108" fmla="*/ 464235 h 2330989"/>
                <a:gd name="connsiteX109" fmla="*/ 129554 w 487386"/>
                <a:gd name="connsiteY109" fmla="*/ 464235 h 2330989"/>
                <a:gd name="connsiteX110" fmla="*/ 34352 w 487386"/>
                <a:gd name="connsiteY110" fmla="*/ 463253 h 2330989"/>
                <a:gd name="connsiteX111" fmla="*/ 34352 w 487386"/>
                <a:gd name="connsiteY111" fmla="*/ 539808 h 2330989"/>
                <a:gd name="connsiteX112" fmla="*/ 102073 w 487386"/>
                <a:gd name="connsiteY112" fmla="*/ 539808 h 2330989"/>
                <a:gd name="connsiteX113" fmla="*/ 102073 w 487386"/>
                <a:gd name="connsiteY113" fmla="*/ 463253 h 2330989"/>
                <a:gd name="connsiteX114" fmla="*/ 34352 w 487386"/>
                <a:gd name="connsiteY114" fmla="*/ 463253 h 2330989"/>
                <a:gd name="connsiteX115" fmla="*/ 384735 w 487386"/>
                <a:gd name="connsiteY115" fmla="*/ 462272 h 2330989"/>
                <a:gd name="connsiteX116" fmla="*/ 384735 w 487386"/>
                <a:gd name="connsiteY116" fmla="*/ 540790 h 2330989"/>
                <a:gd name="connsiteX117" fmla="*/ 451475 w 487386"/>
                <a:gd name="connsiteY117" fmla="*/ 540790 h 2330989"/>
                <a:gd name="connsiteX118" fmla="*/ 451475 w 487386"/>
                <a:gd name="connsiteY118" fmla="*/ 462272 h 2330989"/>
                <a:gd name="connsiteX119" fmla="*/ 384735 w 487386"/>
                <a:gd name="connsiteY119" fmla="*/ 462272 h 2330989"/>
                <a:gd name="connsiteX120" fmla="*/ 52999 w 487386"/>
                <a:gd name="connsiteY120" fmla="*/ 286589 h 2330989"/>
                <a:gd name="connsiteX121" fmla="*/ 52999 w 487386"/>
                <a:gd name="connsiteY121" fmla="*/ 364126 h 2330989"/>
                <a:gd name="connsiteX122" fmla="*/ 192368 w 487386"/>
                <a:gd name="connsiteY122" fmla="*/ 364126 h 2330989"/>
                <a:gd name="connsiteX123" fmla="*/ 192368 w 487386"/>
                <a:gd name="connsiteY123" fmla="*/ 286589 h 2330989"/>
                <a:gd name="connsiteX124" fmla="*/ 52999 w 487386"/>
                <a:gd name="connsiteY124" fmla="*/ 286589 h 2330989"/>
                <a:gd name="connsiteX125" fmla="*/ 295422 w 487386"/>
                <a:gd name="connsiteY125" fmla="*/ 285608 h 2330989"/>
                <a:gd name="connsiteX126" fmla="*/ 295422 w 487386"/>
                <a:gd name="connsiteY126" fmla="*/ 364126 h 2330989"/>
                <a:gd name="connsiteX127" fmla="*/ 434790 w 487386"/>
                <a:gd name="connsiteY127" fmla="*/ 364126 h 2330989"/>
                <a:gd name="connsiteX128" fmla="*/ 434790 w 487386"/>
                <a:gd name="connsiteY128" fmla="*/ 285608 h 2330989"/>
                <a:gd name="connsiteX129" fmla="*/ 295422 w 487386"/>
                <a:gd name="connsiteY129" fmla="*/ 285608 h 2330989"/>
                <a:gd name="connsiteX130" fmla="*/ 51036 w 487386"/>
                <a:gd name="connsiteY130" fmla="*/ 186479 h 2330989"/>
                <a:gd name="connsiteX131" fmla="*/ 51036 w 487386"/>
                <a:gd name="connsiteY131" fmla="*/ 259108 h 2330989"/>
                <a:gd name="connsiteX132" fmla="*/ 190405 w 487386"/>
                <a:gd name="connsiteY132" fmla="*/ 259108 h 2330989"/>
                <a:gd name="connsiteX133" fmla="*/ 190405 w 487386"/>
                <a:gd name="connsiteY133" fmla="*/ 186479 h 2330989"/>
                <a:gd name="connsiteX134" fmla="*/ 51036 w 487386"/>
                <a:gd name="connsiteY134" fmla="*/ 186479 h 2330989"/>
                <a:gd name="connsiteX135" fmla="*/ 294440 w 487386"/>
                <a:gd name="connsiteY135" fmla="*/ 185498 h 2330989"/>
                <a:gd name="connsiteX136" fmla="*/ 294440 w 487386"/>
                <a:gd name="connsiteY136" fmla="*/ 260090 h 2330989"/>
                <a:gd name="connsiteX137" fmla="*/ 432828 w 487386"/>
                <a:gd name="connsiteY137" fmla="*/ 260090 h 2330989"/>
                <a:gd name="connsiteX138" fmla="*/ 432828 w 487386"/>
                <a:gd name="connsiteY138" fmla="*/ 185498 h 2330989"/>
                <a:gd name="connsiteX139" fmla="*/ 294440 w 487386"/>
                <a:gd name="connsiteY139" fmla="*/ 185498 h 2330989"/>
                <a:gd name="connsiteX140" fmla="*/ 52999 w 487386"/>
                <a:gd name="connsiteY140" fmla="*/ 89314 h 2330989"/>
                <a:gd name="connsiteX141" fmla="*/ 52999 w 487386"/>
                <a:gd name="connsiteY141" fmla="*/ 158017 h 2330989"/>
                <a:gd name="connsiteX142" fmla="*/ 191387 w 487386"/>
                <a:gd name="connsiteY142" fmla="*/ 158017 h 2330989"/>
                <a:gd name="connsiteX143" fmla="*/ 191387 w 487386"/>
                <a:gd name="connsiteY143" fmla="*/ 89314 h 2330989"/>
                <a:gd name="connsiteX144" fmla="*/ 52999 w 487386"/>
                <a:gd name="connsiteY144" fmla="*/ 89314 h 2330989"/>
                <a:gd name="connsiteX145" fmla="*/ 296403 w 487386"/>
                <a:gd name="connsiteY145" fmla="*/ 87351 h 2330989"/>
                <a:gd name="connsiteX146" fmla="*/ 296403 w 487386"/>
                <a:gd name="connsiteY146" fmla="*/ 158998 h 2330989"/>
                <a:gd name="connsiteX147" fmla="*/ 432828 w 487386"/>
                <a:gd name="connsiteY147" fmla="*/ 158998 h 2330989"/>
                <a:gd name="connsiteX148" fmla="*/ 432828 w 487386"/>
                <a:gd name="connsiteY148" fmla="*/ 87351 h 2330989"/>
                <a:gd name="connsiteX149" fmla="*/ 296403 w 487386"/>
                <a:gd name="connsiteY149" fmla="*/ 87351 h 2330989"/>
                <a:gd name="connsiteX150" fmla="*/ 26499 w 487386"/>
                <a:gd name="connsiteY150" fmla="*/ 0 h 2330989"/>
                <a:gd name="connsiteX151" fmla="*/ 219849 w 487386"/>
                <a:gd name="connsiteY151" fmla="*/ 0 h 2330989"/>
                <a:gd name="connsiteX152" fmla="*/ 219849 w 487386"/>
                <a:gd name="connsiteY152" fmla="*/ 111888 h 2330989"/>
                <a:gd name="connsiteX153" fmla="*/ 219849 w 487386"/>
                <a:gd name="connsiteY153" fmla="*/ 337625 h 2330989"/>
                <a:gd name="connsiteX154" fmla="*/ 263033 w 487386"/>
                <a:gd name="connsiteY154" fmla="*/ 366088 h 2330989"/>
                <a:gd name="connsiteX155" fmla="*/ 263033 w 487386"/>
                <a:gd name="connsiteY155" fmla="*/ 2945 h 2330989"/>
                <a:gd name="connsiteX156" fmla="*/ 461290 w 487386"/>
                <a:gd name="connsiteY156" fmla="*/ 2945 h 2330989"/>
                <a:gd name="connsiteX157" fmla="*/ 463253 w 487386"/>
                <a:gd name="connsiteY157" fmla="*/ 330756 h 2330989"/>
                <a:gd name="connsiteX158" fmla="*/ 481901 w 487386"/>
                <a:gd name="connsiteY158" fmla="*/ 1297502 h 2330989"/>
                <a:gd name="connsiteX159" fmla="*/ 483863 w 487386"/>
                <a:gd name="connsiteY159" fmla="*/ 2269156 h 2330989"/>
                <a:gd name="connsiteX160" fmla="*/ 483863 w 487386"/>
                <a:gd name="connsiteY160" fmla="*/ 2330989 h 2330989"/>
                <a:gd name="connsiteX161" fmla="*/ 0 w 487386"/>
                <a:gd name="connsiteY161" fmla="*/ 2330989 h 2330989"/>
                <a:gd name="connsiteX162" fmla="*/ 0 w 487386"/>
                <a:gd name="connsiteY162" fmla="*/ 2284859 h 2330989"/>
                <a:gd name="connsiteX163" fmla="*/ 0 w 487386"/>
                <a:gd name="connsiteY163" fmla="*/ 421051 h 2330989"/>
                <a:gd name="connsiteX164" fmla="*/ 26499 w 487386"/>
                <a:gd name="connsiteY164" fmla="*/ 0 h 233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487386" h="2330989">
                  <a:moveTo>
                    <a:pt x="285608" y="1339706"/>
                  </a:moveTo>
                  <a:cubicBezTo>
                    <a:pt x="285608" y="1366205"/>
                    <a:pt x="285608" y="1388779"/>
                    <a:pt x="285608" y="1414297"/>
                  </a:cubicBezTo>
                  <a:cubicBezTo>
                    <a:pt x="312107" y="1414297"/>
                    <a:pt x="333699" y="1414297"/>
                    <a:pt x="356272" y="1414297"/>
                  </a:cubicBezTo>
                  <a:cubicBezTo>
                    <a:pt x="356272" y="1387797"/>
                    <a:pt x="356272" y="1364242"/>
                    <a:pt x="356272" y="1339706"/>
                  </a:cubicBezTo>
                  <a:cubicBezTo>
                    <a:pt x="331736" y="1339706"/>
                    <a:pt x="309163" y="1339706"/>
                    <a:pt x="285608" y="1339706"/>
                  </a:cubicBezTo>
                  <a:close/>
                  <a:moveTo>
                    <a:pt x="31407" y="1338724"/>
                  </a:moveTo>
                  <a:cubicBezTo>
                    <a:pt x="31407" y="1366205"/>
                    <a:pt x="31407" y="1389760"/>
                    <a:pt x="31407" y="1414297"/>
                  </a:cubicBezTo>
                  <a:cubicBezTo>
                    <a:pt x="108942" y="1414297"/>
                    <a:pt x="183534" y="1414297"/>
                    <a:pt x="258126" y="1414297"/>
                  </a:cubicBezTo>
                  <a:cubicBezTo>
                    <a:pt x="258126" y="1386816"/>
                    <a:pt x="258126" y="1363261"/>
                    <a:pt x="258126" y="1338724"/>
                  </a:cubicBezTo>
                  <a:cubicBezTo>
                    <a:pt x="180590" y="1338724"/>
                    <a:pt x="106980" y="1338724"/>
                    <a:pt x="31407" y="1338724"/>
                  </a:cubicBezTo>
                  <a:close/>
                  <a:moveTo>
                    <a:pt x="385716" y="1245485"/>
                  </a:moveTo>
                  <a:cubicBezTo>
                    <a:pt x="385716" y="1271984"/>
                    <a:pt x="385716" y="1295539"/>
                    <a:pt x="385716" y="1318113"/>
                  </a:cubicBezTo>
                  <a:cubicBezTo>
                    <a:pt x="410253" y="1318113"/>
                    <a:pt x="430864" y="1318113"/>
                    <a:pt x="453438" y="1318113"/>
                  </a:cubicBezTo>
                  <a:cubicBezTo>
                    <a:pt x="453438" y="1293576"/>
                    <a:pt x="453438" y="1271003"/>
                    <a:pt x="453438" y="1245485"/>
                  </a:cubicBezTo>
                  <a:cubicBezTo>
                    <a:pt x="427920" y="1245485"/>
                    <a:pt x="406328" y="1245485"/>
                    <a:pt x="385716" y="1245485"/>
                  </a:cubicBezTo>
                  <a:close/>
                  <a:moveTo>
                    <a:pt x="32388" y="1243522"/>
                  </a:moveTo>
                  <a:cubicBezTo>
                    <a:pt x="32388" y="1270021"/>
                    <a:pt x="32388" y="1292595"/>
                    <a:pt x="32388" y="1318113"/>
                  </a:cubicBezTo>
                  <a:cubicBezTo>
                    <a:pt x="55943" y="1318113"/>
                    <a:pt x="78518" y="1318113"/>
                    <a:pt x="102073" y="1318113"/>
                  </a:cubicBezTo>
                  <a:cubicBezTo>
                    <a:pt x="102073" y="1292595"/>
                    <a:pt x="102073" y="1269040"/>
                    <a:pt x="102073" y="1243522"/>
                  </a:cubicBezTo>
                  <a:cubicBezTo>
                    <a:pt x="77536" y="1243522"/>
                    <a:pt x="55943" y="1243522"/>
                    <a:pt x="32388" y="1243522"/>
                  </a:cubicBezTo>
                  <a:close/>
                  <a:moveTo>
                    <a:pt x="130535" y="1242540"/>
                  </a:moveTo>
                  <a:cubicBezTo>
                    <a:pt x="130535" y="1271003"/>
                    <a:pt x="130535" y="1294558"/>
                    <a:pt x="130535" y="1317131"/>
                  </a:cubicBezTo>
                  <a:cubicBezTo>
                    <a:pt x="208071" y="1317131"/>
                    <a:pt x="281681" y="1317131"/>
                    <a:pt x="356272" y="1317131"/>
                  </a:cubicBezTo>
                  <a:cubicBezTo>
                    <a:pt x="356272" y="1290632"/>
                    <a:pt x="356272" y="1267077"/>
                    <a:pt x="356272" y="1242540"/>
                  </a:cubicBezTo>
                  <a:cubicBezTo>
                    <a:pt x="278737" y="1242540"/>
                    <a:pt x="206108" y="1242540"/>
                    <a:pt x="130535" y="1242540"/>
                  </a:cubicBezTo>
                  <a:close/>
                  <a:moveTo>
                    <a:pt x="128572" y="1149301"/>
                  </a:moveTo>
                  <a:cubicBezTo>
                    <a:pt x="128572" y="1174819"/>
                    <a:pt x="128572" y="1197392"/>
                    <a:pt x="128572" y="1220947"/>
                  </a:cubicBezTo>
                  <a:cubicBezTo>
                    <a:pt x="153109" y="1220947"/>
                    <a:pt x="174701" y="1220947"/>
                    <a:pt x="199237" y="1220947"/>
                  </a:cubicBezTo>
                  <a:cubicBezTo>
                    <a:pt x="199237" y="1193466"/>
                    <a:pt x="199237" y="1171874"/>
                    <a:pt x="199237" y="1149301"/>
                  </a:cubicBezTo>
                  <a:cubicBezTo>
                    <a:pt x="173719" y="1149301"/>
                    <a:pt x="151146" y="1149301"/>
                    <a:pt x="128572" y="1149301"/>
                  </a:cubicBezTo>
                  <a:close/>
                  <a:moveTo>
                    <a:pt x="226720" y="1148319"/>
                  </a:moveTo>
                  <a:cubicBezTo>
                    <a:pt x="226720" y="1174819"/>
                    <a:pt x="226720" y="1196411"/>
                    <a:pt x="226720" y="1219966"/>
                  </a:cubicBezTo>
                  <a:cubicBezTo>
                    <a:pt x="303273" y="1219966"/>
                    <a:pt x="377866" y="1219966"/>
                    <a:pt x="453438" y="1219966"/>
                  </a:cubicBezTo>
                  <a:cubicBezTo>
                    <a:pt x="453438" y="1195429"/>
                    <a:pt x="453438" y="1172856"/>
                    <a:pt x="453438" y="1148319"/>
                  </a:cubicBezTo>
                  <a:cubicBezTo>
                    <a:pt x="373940" y="1148319"/>
                    <a:pt x="300329" y="1148319"/>
                    <a:pt x="226720" y="1148319"/>
                  </a:cubicBezTo>
                  <a:close/>
                  <a:moveTo>
                    <a:pt x="128572" y="1050172"/>
                  </a:moveTo>
                  <a:cubicBezTo>
                    <a:pt x="128572" y="1075690"/>
                    <a:pt x="128572" y="1098264"/>
                    <a:pt x="128572" y="1121820"/>
                  </a:cubicBezTo>
                  <a:cubicBezTo>
                    <a:pt x="206108" y="1121820"/>
                    <a:pt x="280700" y="1121820"/>
                    <a:pt x="357254" y="1121820"/>
                  </a:cubicBezTo>
                  <a:cubicBezTo>
                    <a:pt x="357254" y="1096301"/>
                    <a:pt x="357254" y="1074709"/>
                    <a:pt x="357254" y="1050172"/>
                  </a:cubicBezTo>
                  <a:cubicBezTo>
                    <a:pt x="279719" y="1050172"/>
                    <a:pt x="204145" y="1050172"/>
                    <a:pt x="128572" y="1050172"/>
                  </a:cubicBezTo>
                  <a:close/>
                  <a:moveTo>
                    <a:pt x="32388" y="1050172"/>
                  </a:moveTo>
                  <a:cubicBezTo>
                    <a:pt x="32388" y="1076672"/>
                    <a:pt x="32388" y="1100227"/>
                    <a:pt x="32388" y="1122800"/>
                  </a:cubicBezTo>
                  <a:cubicBezTo>
                    <a:pt x="57906" y="1122800"/>
                    <a:pt x="79498" y="1122800"/>
                    <a:pt x="103055" y="1122800"/>
                  </a:cubicBezTo>
                  <a:cubicBezTo>
                    <a:pt x="103055" y="1097282"/>
                    <a:pt x="103055" y="1074709"/>
                    <a:pt x="103055" y="1050172"/>
                  </a:cubicBezTo>
                  <a:cubicBezTo>
                    <a:pt x="76555" y="1050172"/>
                    <a:pt x="53981" y="1050172"/>
                    <a:pt x="32388" y="1050172"/>
                  </a:cubicBezTo>
                  <a:close/>
                  <a:moveTo>
                    <a:pt x="383754" y="953007"/>
                  </a:moveTo>
                  <a:cubicBezTo>
                    <a:pt x="383754" y="978525"/>
                    <a:pt x="383754" y="1001098"/>
                    <a:pt x="383754" y="1024654"/>
                  </a:cubicBezTo>
                  <a:cubicBezTo>
                    <a:pt x="408291" y="1024654"/>
                    <a:pt x="429883" y="1024654"/>
                    <a:pt x="452457" y="1024654"/>
                  </a:cubicBezTo>
                  <a:cubicBezTo>
                    <a:pt x="452457" y="998154"/>
                    <a:pt x="452457" y="974599"/>
                    <a:pt x="452457" y="953007"/>
                  </a:cubicBezTo>
                  <a:cubicBezTo>
                    <a:pt x="426939" y="953007"/>
                    <a:pt x="405346" y="953007"/>
                    <a:pt x="383754" y="953007"/>
                  </a:cubicBezTo>
                  <a:close/>
                  <a:moveTo>
                    <a:pt x="30425" y="953007"/>
                  </a:moveTo>
                  <a:cubicBezTo>
                    <a:pt x="30425" y="977543"/>
                    <a:pt x="30425" y="998154"/>
                    <a:pt x="30425" y="1023673"/>
                  </a:cubicBezTo>
                  <a:cubicBezTo>
                    <a:pt x="109924" y="1023673"/>
                    <a:pt x="185497" y="1023673"/>
                    <a:pt x="259108" y="1023673"/>
                  </a:cubicBezTo>
                  <a:cubicBezTo>
                    <a:pt x="259108" y="997172"/>
                    <a:pt x="259108" y="975580"/>
                    <a:pt x="259108" y="953007"/>
                  </a:cubicBezTo>
                  <a:cubicBezTo>
                    <a:pt x="181572" y="953007"/>
                    <a:pt x="105999" y="953007"/>
                    <a:pt x="30425" y="953007"/>
                  </a:cubicBezTo>
                  <a:close/>
                  <a:moveTo>
                    <a:pt x="286589" y="952025"/>
                  </a:moveTo>
                  <a:cubicBezTo>
                    <a:pt x="286589" y="977543"/>
                    <a:pt x="286589" y="1001098"/>
                    <a:pt x="286589" y="1023673"/>
                  </a:cubicBezTo>
                  <a:cubicBezTo>
                    <a:pt x="312107" y="1023673"/>
                    <a:pt x="333699" y="1023673"/>
                    <a:pt x="357254" y="1023673"/>
                  </a:cubicBezTo>
                  <a:cubicBezTo>
                    <a:pt x="357254" y="999135"/>
                    <a:pt x="357254" y="977543"/>
                    <a:pt x="357254" y="952025"/>
                  </a:cubicBezTo>
                  <a:cubicBezTo>
                    <a:pt x="330754" y="952025"/>
                    <a:pt x="309163" y="952025"/>
                    <a:pt x="286589" y="952025"/>
                  </a:cubicBezTo>
                  <a:close/>
                  <a:moveTo>
                    <a:pt x="382772" y="854860"/>
                  </a:moveTo>
                  <a:cubicBezTo>
                    <a:pt x="382772" y="879396"/>
                    <a:pt x="382772" y="901970"/>
                    <a:pt x="382772" y="927489"/>
                  </a:cubicBezTo>
                  <a:cubicBezTo>
                    <a:pt x="409272" y="927489"/>
                    <a:pt x="429883" y="927489"/>
                    <a:pt x="452457" y="927489"/>
                  </a:cubicBezTo>
                  <a:cubicBezTo>
                    <a:pt x="452457" y="901970"/>
                    <a:pt x="452457" y="878415"/>
                    <a:pt x="452457" y="854860"/>
                  </a:cubicBezTo>
                  <a:cubicBezTo>
                    <a:pt x="426939" y="854860"/>
                    <a:pt x="405346" y="854860"/>
                    <a:pt x="382772" y="854860"/>
                  </a:cubicBezTo>
                  <a:close/>
                  <a:moveTo>
                    <a:pt x="286589" y="853878"/>
                  </a:moveTo>
                  <a:cubicBezTo>
                    <a:pt x="286589" y="880378"/>
                    <a:pt x="286589" y="902951"/>
                    <a:pt x="286589" y="927489"/>
                  </a:cubicBezTo>
                  <a:cubicBezTo>
                    <a:pt x="311125" y="927489"/>
                    <a:pt x="331736" y="927489"/>
                    <a:pt x="355291" y="927489"/>
                  </a:cubicBezTo>
                  <a:cubicBezTo>
                    <a:pt x="355291" y="901970"/>
                    <a:pt x="355291" y="878415"/>
                    <a:pt x="355291" y="853878"/>
                  </a:cubicBezTo>
                  <a:cubicBezTo>
                    <a:pt x="330754" y="853878"/>
                    <a:pt x="308181" y="853878"/>
                    <a:pt x="286589" y="853878"/>
                  </a:cubicBezTo>
                  <a:close/>
                  <a:moveTo>
                    <a:pt x="384735" y="756713"/>
                  </a:moveTo>
                  <a:cubicBezTo>
                    <a:pt x="384735" y="783212"/>
                    <a:pt x="384735" y="806767"/>
                    <a:pt x="384735" y="829342"/>
                  </a:cubicBezTo>
                  <a:cubicBezTo>
                    <a:pt x="409272" y="829342"/>
                    <a:pt x="429883" y="829342"/>
                    <a:pt x="453438" y="829342"/>
                  </a:cubicBezTo>
                  <a:cubicBezTo>
                    <a:pt x="453438" y="804805"/>
                    <a:pt x="453438" y="783212"/>
                    <a:pt x="453438" y="756713"/>
                  </a:cubicBezTo>
                  <a:cubicBezTo>
                    <a:pt x="427920" y="756713"/>
                    <a:pt x="406328" y="756713"/>
                    <a:pt x="384735" y="756713"/>
                  </a:cubicBezTo>
                  <a:close/>
                  <a:moveTo>
                    <a:pt x="130535" y="756713"/>
                  </a:moveTo>
                  <a:cubicBezTo>
                    <a:pt x="130535" y="784194"/>
                    <a:pt x="130535" y="807749"/>
                    <a:pt x="130535" y="829342"/>
                  </a:cubicBezTo>
                  <a:cubicBezTo>
                    <a:pt x="208071" y="829342"/>
                    <a:pt x="282663" y="829342"/>
                    <a:pt x="357254" y="829342"/>
                  </a:cubicBezTo>
                  <a:cubicBezTo>
                    <a:pt x="357254" y="802842"/>
                    <a:pt x="357254" y="781249"/>
                    <a:pt x="357254" y="756713"/>
                  </a:cubicBezTo>
                  <a:cubicBezTo>
                    <a:pt x="277755" y="756713"/>
                    <a:pt x="203163" y="756713"/>
                    <a:pt x="130535" y="756713"/>
                  </a:cubicBezTo>
                  <a:close/>
                  <a:moveTo>
                    <a:pt x="32388" y="755731"/>
                  </a:moveTo>
                  <a:cubicBezTo>
                    <a:pt x="32388" y="781249"/>
                    <a:pt x="32388" y="804805"/>
                    <a:pt x="32388" y="830323"/>
                  </a:cubicBezTo>
                  <a:cubicBezTo>
                    <a:pt x="56925" y="830323"/>
                    <a:pt x="78518" y="830323"/>
                    <a:pt x="102073" y="830323"/>
                  </a:cubicBezTo>
                  <a:cubicBezTo>
                    <a:pt x="102073" y="803824"/>
                    <a:pt x="102073" y="781249"/>
                    <a:pt x="102073" y="755731"/>
                  </a:cubicBezTo>
                  <a:cubicBezTo>
                    <a:pt x="77536" y="755731"/>
                    <a:pt x="55943" y="755731"/>
                    <a:pt x="32388" y="755731"/>
                  </a:cubicBezTo>
                  <a:close/>
                  <a:moveTo>
                    <a:pt x="382772" y="658566"/>
                  </a:moveTo>
                  <a:cubicBezTo>
                    <a:pt x="382772" y="685065"/>
                    <a:pt x="382772" y="707640"/>
                    <a:pt x="382772" y="733158"/>
                  </a:cubicBezTo>
                  <a:cubicBezTo>
                    <a:pt x="408291" y="733158"/>
                    <a:pt x="429883" y="733158"/>
                    <a:pt x="452457" y="733158"/>
                  </a:cubicBezTo>
                  <a:cubicBezTo>
                    <a:pt x="452457" y="706658"/>
                    <a:pt x="452457" y="683102"/>
                    <a:pt x="452457" y="658566"/>
                  </a:cubicBezTo>
                  <a:cubicBezTo>
                    <a:pt x="427920" y="658566"/>
                    <a:pt x="405346" y="658566"/>
                    <a:pt x="382772" y="658566"/>
                  </a:cubicBezTo>
                  <a:close/>
                  <a:moveTo>
                    <a:pt x="31407" y="658566"/>
                  </a:moveTo>
                  <a:cubicBezTo>
                    <a:pt x="31407" y="684084"/>
                    <a:pt x="31407" y="707640"/>
                    <a:pt x="31407" y="735121"/>
                  </a:cubicBezTo>
                  <a:cubicBezTo>
                    <a:pt x="107962" y="735121"/>
                    <a:pt x="182553" y="735121"/>
                    <a:pt x="259108" y="735121"/>
                  </a:cubicBezTo>
                  <a:cubicBezTo>
                    <a:pt x="259108" y="706658"/>
                    <a:pt x="259108" y="684084"/>
                    <a:pt x="259108" y="658566"/>
                  </a:cubicBezTo>
                  <a:cubicBezTo>
                    <a:pt x="182553" y="658566"/>
                    <a:pt x="107962" y="658566"/>
                    <a:pt x="31407" y="658566"/>
                  </a:cubicBezTo>
                  <a:close/>
                  <a:moveTo>
                    <a:pt x="226720" y="561400"/>
                  </a:moveTo>
                  <a:cubicBezTo>
                    <a:pt x="226720" y="586918"/>
                    <a:pt x="226720" y="610474"/>
                    <a:pt x="226720" y="638937"/>
                  </a:cubicBezTo>
                  <a:cubicBezTo>
                    <a:pt x="304255" y="638937"/>
                    <a:pt x="376884" y="638937"/>
                    <a:pt x="451475" y="638937"/>
                  </a:cubicBezTo>
                  <a:cubicBezTo>
                    <a:pt x="451475" y="611456"/>
                    <a:pt x="451475" y="586918"/>
                    <a:pt x="451475" y="561400"/>
                  </a:cubicBezTo>
                  <a:cubicBezTo>
                    <a:pt x="374921" y="561400"/>
                    <a:pt x="302292" y="561400"/>
                    <a:pt x="226720" y="561400"/>
                  </a:cubicBezTo>
                  <a:close/>
                  <a:moveTo>
                    <a:pt x="128572" y="561400"/>
                  </a:moveTo>
                  <a:cubicBezTo>
                    <a:pt x="128572" y="587900"/>
                    <a:pt x="128572" y="611456"/>
                    <a:pt x="128572" y="636974"/>
                  </a:cubicBezTo>
                  <a:cubicBezTo>
                    <a:pt x="156053" y="636974"/>
                    <a:pt x="177645" y="636974"/>
                    <a:pt x="198257" y="636974"/>
                  </a:cubicBezTo>
                  <a:cubicBezTo>
                    <a:pt x="198257" y="609493"/>
                    <a:pt x="198257" y="585938"/>
                    <a:pt x="198257" y="561400"/>
                  </a:cubicBezTo>
                  <a:cubicBezTo>
                    <a:pt x="173719" y="561400"/>
                    <a:pt x="152128" y="561400"/>
                    <a:pt x="128572" y="561400"/>
                  </a:cubicBezTo>
                  <a:close/>
                  <a:moveTo>
                    <a:pt x="129554" y="464235"/>
                  </a:moveTo>
                  <a:cubicBezTo>
                    <a:pt x="129554" y="489754"/>
                    <a:pt x="129554" y="513309"/>
                    <a:pt x="129554" y="540790"/>
                  </a:cubicBezTo>
                  <a:cubicBezTo>
                    <a:pt x="208071" y="540790"/>
                    <a:pt x="282663" y="540790"/>
                    <a:pt x="356272" y="540790"/>
                  </a:cubicBezTo>
                  <a:cubicBezTo>
                    <a:pt x="356272" y="513309"/>
                    <a:pt x="356272" y="489754"/>
                    <a:pt x="356272" y="464235"/>
                  </a:cubicBezTo>
                  <a:cubicBezTo>
                    <a:pt x="279719" y="464235"/>
                    <a:pt x="205126" y="464235"/>
                    <a:pt x="129554" y="464235"/>
                  </a:cubicBezTo>
                  <a:close/>
                  <a:moveTo>
                    <a:pt x="34352" y="463253"/>
                  </a:moveTo>
                  <a:cubicBezTo>
                    <a:pt x="34352" y="488772"/>
                    <a:pt x="34352" y="514290"/>
                    <a:pt x="34352" y="539808"/>
                  </a:cubicBezTo>
                  <a:cubicBezTo>
                    <a:pt x="58888" y="539808"/>
                    <a:pt x="80480" y="539808"/>
                    <a:pt x="102073" y="539808"/>
                  </a:cubicBezTo>
                  <a:cubicBezTo>
                    <a:pt x="102073" y="512327"/>
                    <a:pt x="102073" y="488772"/>
                    <a:pt x="102073" y="463253"/>
                  </a:cubicBezTo>
                  <a:cubicBezTo>
                    <a:pt x="79498" y="463253"/>
                    <a:pt x="58888" y="463253"/>
                    <a:pt x="34352" y="463253"/>
                  </a:cubicBezTo>
                  <a:close/>
                  <a:moveTo>
                    <a:pt x="384735" y="462272"/>
                  </a:moveTo>
                  <a:cubicBezTo>
                    <a:pt x="384735" y="490734"/>
                    <a:pt x="384735" y="516253"/>
                    <a:pt x="384735" y="540790"/>
                  </a:cubicBezTo>
                  <a:cubicBezTo>
                    <a:pt x="409272" y="540790"/>
                    <a:pt x="430864" y="540790"/>
                    <a:pt x="451475" y="540790"/>
                  </a:cubicBezTo>
                  <a:cubicBezTo>
                    <a:pt x="451475" y="512327"/>
                    <a:pt x="451475" y="487791"/>
                    <a:pt x="451475" y="462272"/>
                  </a:cubicBezTo>
                  <a:cubicBezTo>
                    <a:pt x="427920" y="462272"/>
                    <a:pt x="408291" y="462272"/>
                    <a:pt x="384735" y="462272"/>
                  </a:cubicBezTo>
                  <a:close/>
                  <a:moveTo>
                    <a:pt x="52999" y="286589"/>
                  </a:moveTo>
                  <a:cubicBezTo>
                    <a:pt x="52999" y="316033"/>
                    <a:pt x="52999" y="340570"/>
                    <a:pt x="52999" y="364126"/>
                  </a:cubicBezTo>
                  <a:cubicBezTo>
                    <a:pt x="101091" y="364126"/>
                    <a:pt x="146238" y="364126"/>
                    <a:pt x="192368" y="364126"/>
                  </a:cubicBezTo>
                  <a:cubicBezTo>
                    <a:pt x="192368" y="337625"/>
                    <a:pt x="192368" y="314070"/>
                    <a:pt x="192368" y="286589"/>
                  </a:cubicBezTo>
                  <a:cubicBezTo>
                    <a:pt x="142313" y="286589"/>
                    <a:pt x="97165" y="286589"/>
                    <a:pt x="52999" y="286589"/>
                  </a:cubicBezTo>
                  <a:close/>
                  <a:moveTo>
                    <a:pt x="295422" y="285608"/>
                  </a:moveTo>
                  <a:cubicBezTo>
                    <a:pt x="295422" y="314070"/>
                    <a:pt x="295422" y="339588"/>
                    <a:pt x="295422" y="364126"/>
                  </a:cubicBezTo>
                  <a:cubicBezTo>
                    <a:pt x="343514" y="364126"/>
                    <a:pt x="388661" y="364126"/>
                    <a:pt x="434790" y="364126"/>
                  </a:cubicBezTo>
                  <a:cubicBezTo>
                    <a:pt x="434790" y="337625"/>
                    <a:pt x="434790" y="313089"/>
                    <a:pt x="434790" y="285608"/>
                  </a:cubicBezTo>
                  <a:cubicBezTo>
                    <a:pt x="384735" y="285608"/>
                    <a:pt x="340569" y="285608"/>
                    <a:pt x="295422" y="285608"/>
                  </a:cubicBezTo>
                  <a:close/>
                  <a:moveTo>
                    <a:pt x="51036" y="186479"/>
                  </a:moveTo>
                  <a:cubicBezTo>
                    <a:pt x="51036" y="211997"/>
                    <a:pt x="51036" y="232609"/>
                    <a:pt x="51036" y="259108"/>
                  </a:cubicBezTo>
                  <a:cubicBezTo>
                    <a:pt x="100110" y="259108"/>
                    <a:pt x="144275" y="259108"/>
                    <a:pt x="190405" y="259108"/>
                  </a:cubicBezTo>
                  <a:cubicBezTo>
                    <a:pt x="190405" y="232609"/>
                    <a:pt x="190405" y="209053"/>
                    <a:pt x="190405" y="186479"/>
                  </a:cubicBezTo>
                  <a:cubicBezTo>
                    <a:pt x="142313" y="186479"/>
                    <a:pt x="97165" y="186479"/>
                    <a:pt x="51036" y="186479"/>
                  </a:cubicBezTo>
                  <a:close/>
                  <a:moveTo>
                    <a:pt x="294440" y="185498"/>
                  </a:moveTo>
                  <a:cubicBezTo>
                    <a:pt x="294440" y="211016"/>
                    <a:pt x="294440" y="232609"/>
                    <a:pt x="294440" y="260090"/>
                  </a:cubicBezTo>
                  <a:cubicBezTo>
                    <a:pt x="343514" y="260090"/>
                    <a:pt x="387680" y="260090"/>
                    <a:pt x="432828" y="260090"/>
                  </a:cubicBezTo>
                  <a:cubicBezTo>
                    <a:pt x="432828" y="233590"/>
                    <a:pt x="432828" y="210034"/>
                    <a:pt x="432828" y="185498"/>
                  </a:cubicBezTo>
                  <a:cubicBezTo>
                    <a:pt x="385716" y="185498"/>
                    <a:pt x="340569" y="185498"/>
                    <a:pt x="294440" y="185498"/>
                  </a:cubicBezTo>
                  <a:close/>
                  <a:moveTo>
                    <a:pt x="52999" y="89314"/>
                  </a:moveTo>
                  <a:cubicBezTo>
                    <a:pt x="52999" y="114832"/>
                    <a:pt x="52999" y="136425"/>
                    <a:pt x="52999" y="158017"/>
                  </a:cubicBezTo>
                  <a:cubicBezTo>
                    <a:pt x="101091" y="158017"/>
                    <a:pt x="145257" y="158017"/>
                    <a:pt x="191387" y="158017"/>
                  </a:cubicBezTo>
                  <a:cubicBezTo>
                    <a:pt x="191387" y="134462"/>
                    <a:pt x="191387" y="113850"/>
                    <a:pt x="191387" y="89314"/>
                  </a:cubicBezTo>
                  <a:cubicBezTo>
                    <a:pt x="142313" y="89314"/>
                    <a:pt x="97165" y="89314"/>
                    <a:pt x="52999" y="89314"/>
                  </a:cubicBezTo>
                  <a:close/>
                  <a:moveTo>
                    <a:pt x="296403" y="87351"/>
                  </a:moveTo>
                  <a:cubicBezTo>
                    <a:pt x="296403" y="114832"/>
                    <a:pt x="296403" y="137406"/>
                    <a:pt x="296403" y="158998"/>
                  </a:cubicBezTo>
                  <a:cubicBezTo>
                    <a:pt x="344496" y="158998"/>
                    <a:pt x="388661" y="158998"/>
                    <a:pt x="432828" y="158998"/>
                  </a:cubicBezTo>
                  <a:cubicBezTo>
                    <a:pt x="432828" y="133480"/>
                    <a:pt x="432828" y="110907"/>
                    <a:pt x="432828" y="87351"/>
                  </a:cubicBezTo>
                  <a:cubicBezTo>
                    <a:pt x="386698" y="87351"/>
                    <a:pt x="342532" y="87351"/>
                    <a:pt x="296403" y="87351"/>
                  </a:cubicBezTo>
                  <a:close/>
                  <a:moveTo>
                    <a:pt x="26499" y="0"/>
                  </a:moveTo>
                  <a:cubicBezTo>
                    <a:pt x="91276" y="0"/>
                    <a:pt x="151146" y="0"/>
                    <a:pt x="219849" y="0"/>
                  </a:cubicBezTo>
                  <a:cubicBezTo>
                    <a:pt x="219849" y="38278"/>
                    <a:pt x="219849" y="74592"/>
                    <a:pt x="219849" y="111888"/>
                  </a:cubicBezTo>
                  <a:cubicBezTo>
                    <a:pt x="219849" y="187461"/>
                    <a:pt x="220831" y="262053"/>
                    <a:pt x="219849" y="337625"/>
                  </a:cubicBezTo>
                  <a:cubicBezTo>
                    <a:pt x="218867" y="368051"/>
                    <a:pt x="231626" y="375903"/>
                    <a:pt x="263033" y="366088"/>
                  </a:cubicBezTo>
                  <a:cubicBezTo>
                    <a:pt x="263033" y="247330"/>
                    <a:pt x="263033" y="126610"/>
                    <a:pt x="263033" y="2945"/>
                  </a:cubicBezTo>
                  <a:cubicBezTo>
                    <a:pt x="329773" y="2945"/>
                    <a:pt x="392587" y="2945"/>
                    <a:pt x="461290" y="2945"/>
                  </a:cubicBezTo>
                  <a:cubicBezTo>
                    <a:pt x="461290" y="112869"/>
                    <a:pt x="448530" y="223775"/>
                    <a:pt x="463253" y="330756"/>
                  </a:cubicBezTo>
                  <a:cubicBezTo>
                    <a:pt x="508400" y="652677"/>
                    <a:pt x="475030" y="975580"/>
                    <a:pt x="481901" y="1297502"/>
                  </a:cubicBezTo>
                  <a:cubicBezTo>
                    <a:pt x="488771" y="1621387"/>
                    <a:pt x="483863" y="1945271"/>
                    <a:pt x="483863" y="2269156"/>
                  </a:cubicBezTo>
                  <a:cubicBezTo>
                    <a:pt x="483863" y="2288785"/>
                    <a:pt x="483863" y="2308415"/>
                    <a:pt x="483863" y="2330989"/>
                  </a:cubicBezTo>
                  <a:cubicBezTo>
                    <a:pt x="322902" y="2330989"/>
                    <a:pt x="164887" y="2330989"/>
                    <a:pt x="0" y="2330989"/>
                  </a:cubicBezTo>
                  <a:cubicBezTo>
                    <a:pt x="0" y="2315285"/>
                    <a:pt x="0" y="2299582"/>
                    <a:pt x="0" y="2284859"/>
                  </a:cubicBezTo>
                  <a:cubicBezTo>
                    <a:pt x="0" y="1663590"/>
                    <a:pt x="0" y="1042320"/>
                    <a:pt x="0" y="421051"/>
                  </a:cubicBezTo>
                  <a:cubicBezTo>
                    <a:pt x="45148" y="282663"/>
                    <a:pt x="12759" y="142314"/>
                    <a:pt x="26499" y="0"/>
                  </a:cubicBezTo>
                  <a:close/>
                </a:path>
              </a:pathLst>
            </a:custGeom>
            <a:solidFill>
              <a:schemeClr val="accent2"/>
            </a:solidFill>
            <a:ln w="9525" cap="flat">
              <a:noFill/>
              <a:prstDash val="solid"/>
              <a:miter/>
            </a:ln>
          </p:spPr>
          <p:txBody>
            <a:bodyPr wrap="square" rtlCol="0" anchor="ctr">
              <a:noAutofit/>
            </a:bodyPr>
            <a:lstStyle/>
            <a:p>
              <a:endParaRPr lang="en-US" dirty="0"/>
            </a:p>
          </p:txBody>
        </p:sp>
        <p:sp>
          <p:nvSpPr>
            <p:cNvPr id="751" name="Freeform: Shape 176">
              <a:extLst>
                <a:ext uri="{FF2B5EF4-FFF2-40B4-BE49-F238E27FC236}">
                  <a16:creationId xmlns:a16="http://schemas.microsoft.com/office/drawing/2014/main" id="{346E5E6A-113C-4A8F-8850-0431BA324C81}"/>
                </a:ext>
              </a:extLst>
            </p:cNvPr>
            <p:cNvSpPr/>
            <p:nvPr/>
          </p:nvSpPr>
          <p:spPr>
            <a:xfrm>
              <a:off x="7034837" y="2159409"/>
              <a:ext cx="252773" cy="1597499"/>
            </a:xfrm>
            <a:custGeom>
              <a:avLst/>
              <a:gdLst>
                <a:gd name="connsiteX0" fmla="*/ 94664 w 252773"/>
                <a:gd name="connsiteY0" fmla="*/ 1169580 h 1597499"/>
                <a:gd name="connsiteX1" fmla="*/ 94664 w 252773"/>
                <a:gd name="connsiteY1" fmla="*/ 1232327 h 1597499"/>
                <a:gd name="connsiteX2" fmla="*/ 158109 w 252773"/>
                <a:gd name="connsiteY2" fmla="*/ 1232327 h 1597499"/>
                <a:gd name="connsiteX3" fmla="*/ 158109 w 252773"/>
                <a:gd name="connsiteY3" fmla="*/ 1169580 h 1597499"/>
                <a:gd name="connsiteX4" fmla="*/ 94664 w 252773"/>
                <a:gd name="connsiteY4" fmla="*/ 1169580 h 1597499"/>
                <a:gd name="connsiteX5" fmla="*/ 175733 w 252773"/>
                <a:gd name="connsiteY5" fmla="*/ 1168551 h 1597499"/>
                <a:gd name="connsiteX6" fmla="*/ 175733 w 252773"/>
                <a:gd name="connsiteY6" fmla="*/ 1231813 h 1597499"/>
                <a:gd name="connsiteX7" fmla="*/ 237667 w 252773"/>
                <a:gd name="connsiteY7" fmla="*/ 1231813 h 1597499"/>
                <a:gd name="connsiteX8" fmla="*/ 237667 w 252773"/>
                <a:gd name="connsiteY8" fmla="*/ 1168551 h 1597499"/>
                <a:gd name="connsiteX9" fmla="*/ 175733 w 252773"/>
                <a:gd name="connsiteY9" fmla="*/ 1168551 h 1597499"/>
                <a:gd name="connsiteX10" fmla="*/ 95168 w 252773"/>
                <a:gd name="connsiteY10" fmla="*/ 1090888 h 1597499"/>
                <a:gd name="connsiteX11" fmla="*/ 95168 w 252773"/>
                <a:gd name="connsiteY11" fmla="*/ 1153636 h 1597499"/>
                <a:gd name="connsiteX12" fmla="*/ 157605 w 252773"/>
                <a:gd name="connsiteY12" fmla="*/ 1153636 h 1597499"/>
                <a:gd name="connsiteX13" fmla="*/ 157605 w 252773"/>
                <a:gd name="connsiteY13" fmla="*/ 1090888 h 1597499"/>
                <a:gd name="connsiteX14" fmla="*/ 95168 w 252773"/>
                <a:gd name="connsiteY14" fmla="*/ 1090888 h 1597499"/>
                <a:gd name="connsiteX15" fmla="*/ 15106 w 252773"/>
                <a:gd name="connsiteY15" fmla="*/ 1090888 h 1597499"/>
                <a:gd name="connsiteX16" fmla="*/ 15106 w 252773"/>
                <a:gd name="connsiteY16" fmla="*/ 1153636 h 1597499"/>
                <a:gd name="connsiteX17" fmla="*/ 77544 w 252773"/>
                <a:gd name="connsiteY17" fmla="*/ 1153636 h 1597499"/>
                <a:gd name="connsiteX18" fmla="*/ 77544 w 252773"/>
                <a:gd name="connsiteY18" fmla="*/ 1090888 h 1597499"/>
                <a:gd name="connsiteX19" fmla="*/ 15106 w 252773"/>
                <a:gd name="connsiteY19" fmla="*/ 1090888 h 1597499"/>
                <a:gd name="connsiteX20" fmla="*/ 95671 w 252773"/>
                <a:gd name="connsiteY20" fmla="*/ 1009110 h 1597499"/>
                <a:gd name="connsiteX21" fmla="*/ 95671 w 252773"/>
                <a:gd name="connsiteY21" fmla="*/ 1072886 h 1597499"/>
                <a:gd name="connsiteX22" fmla="*/ 157605 w 252773"/>
                <a:gd name="connsiteY22" fmla="*/ 1072886 h 1597499"/>
                <a:gd name="connsiteX23" fmla="*/ 157605 w 252773"/>
                <a:gd name="connsiteY23" fmla="*/ 1009110 h 1597499"/>
                <a:gd name="connsiteX24" fmla="*/ 95671 w 252773"/>
                <a:gd name="connsiteY24" fmla="*/ 1009110 h 1597499"/>
                <a:gd name="connsiteX25" fmla="*/ 175733 w 252773"/>
                <a:gd name="connsiteY25" fmla="*/ 1008595 h 1597499"/>
                <a:gd name="connsiteX26" fmla="*/ 175733 w 252773"/>
                <a:gd name="connsiteY26" fmla="*/ 1072371 h 1597499"/>
                <a:gd name="connsiteX27" fmla="*/ 238674 w 252773"/>
                <a:gd name="connsiteY27" fmla="*/ 1072371 h 1597499"/>
                <a:gd name="connsiteX28" fmla="*/ 238674 w 252773"/>
                <a:gd name="connsiteY28" fmla="*/ 1008595 h 1597499"/>
                <a:gd name="connsiteX29" fmla="*/ 175733 w 252773"/>
                <a:gd name="connsiteY29" fmla="*/ 1008595 h 1597499"/>
                <a:gd name="connsiteX30" fmla="*/ 175733 w 252773"/>
                <a:gd name="connsiteY30" fmla="*/ 929389 h 1597499"/>
                <a:gd name="connsiteX31" fmla="*/ 175733 w 252773"/>
                <a:gd name="connsiteY31" fmla="*/ 992651 h 1597499"/>
                <a:gd name="connsiteX32" fmla="*/ 239178 w 252773"/>
                <a:gd name="connsiteY32" fmla="*/ 992651 h 1597499"/>
                <a:gd name="connsiteX33" fmla="*/ 239178 w 252773"/>
                <a:gd name="connsiteY33" fmla="*/ 929389 h 1597499"/>
                <a:gd name="connsiteX34" fmla="*/ 175733 w 252773"/>
                <a:gd name="connsiteY34" fmla="*/ 929389 h 1597499"/>
                <a:gd name="connsiteX35" fmla="*/ 95671 w 252773"/>
                <a:gd name="connsiteY35" fmla="*/ 928875 h 1597499"/>
                <a:gd name="connsiteX36" fmla="*/ 95671 w 252773"/>
                <a:gd name="connsiteY36" fmla="*/ 993680 h 1597499"/>
                <a:gd name="connsiteX37" fmla="*/ 157605 w 252773"/>
                <a:gd name="connsiteY37" fmla="*/ 993680 h 1597499"/>
                <a:gd name="connsiteX38" fmla="*/ 157605 w 252773"/>
                <a:gd name="connsiteY38" fmla="*/ 928875 h 1597499"/>
                <a:gd name="connsiteX39" fmla="*/ 95671 w 252773"/>
                <a:gd name="connsiteY39" fmla="*/ 928875 h 1597499"/>
                <a:gd name="connsiteX40" fmla="*/ 14602 w 252773"/>
                <a:gd name="connsiteY40" fmla="*/ 928875 h 1597499"/>
                <a:gd name="connsiteX41" fmla="*/ 14602 w 252773"/>
                <a:gd name="connsiteY41" fmla="*/ 992651 h 1597499"/>
                <a:gd name="connsiteX42" fmla="*/ 77544 w 252773"/>
                <a:gd name="connsiteY42" fmla="*/ 992651 h 1597499"/>
                <a:gd name="connsiteX43" fmla="*/ 77544 w 252773"/>
                <a:gd name="connsiteY43" fmla="*/ 928875 h 1597499"/>
                <a:gd name="connsiteX44" fmla="*/ 14602 w 252773"/>
                <a:gd name="connsiteY44" fmla="*/ 928875 h 1597499"/>
                <a:gd name="connsiteX45" fmla="*/ 175229 w 252773"/>
                <a:gd name="connsiteY45" fmla="*/ 849668 h 1597499"/>
                <a:gd name="connsiteX46" fmla="*/ 175229 w 252773"/>
                <a:gd name="connsiteY46" fmla="*/ 912930 h 1597499"/>
                <a:gd name="connsiteX47" fmla="*/ 238171 w 252773"/>
                <a:gd name="connsiteY47" fmla="*/ 912930 h 1597499"/>
                <a:gd name="connsiteX48" fmla="*/ 238171 w 252773"/>
                <a:gd name="connsiteY48" fmla="*/ 849668 h 1597499"/>
                <a:gd name="connsiteX49" fmla="*/ 175229 w 252773"/>
                <a:gd name="connsiteY49" fmla="*/ 849668 h 1597499"/>
                <a:gd name="connsiteX50" fmla="*/ 94664 w 252773"/>
                <a:gd name="connsiteY50" fmla="*/ 767890 h 1597499"/>
                <a:gd name="connsiteX51" fmla="*/ 94664 w 252773"/>
                <a:gd name="connsiteY51" fmla="*/ 831152 h 1597499"/>
                <a:gd name="connsiteX52" fmla="*/ 157605 w 252773"/>
                <a:gd name="connsiteY52" fmla="*/ 831152 h 1597499"/>
                <a:gd name="connsiteX53" fmla="*/ 157605 w 252773"/>
                <a:gd name="connsiteY53" fmla="*/ 767890 h 1597499"/>
                <a:gd name="connsiteX54" fmla="*/ 94664 w 252773"/>
                <a:gd name="connsiteY54" fmla="*/ 767890 h 1597499"/>
                <a:gd name="connsiteX55" fmla="*/ 15106 w 252773"/>
                <a:gd name="connsiteY55" fmla="*/ 767890 h 1597499"/>
                <a:gd name="connsiteX56" fmla="*/ 15106 w 252773"/>
                <a:gd name="connsiteY56" fmla="*/ 831152 h 1597499"/>
                <a:gd name="connsiteX57" fmla="*/ 77040 w 252773"/>
                <a:gd name="connsiteY57" fmla="*/ 831152 h 1597499"/>
                <a:gd name="connsiteX58" fmla="*/ 77040 w 252773"/>
                <a:gd name="connsiteY58" fmla="*/ 767890 h 1597499"/>
                <a:gd name="connsiteX59" fmla="*/ 15106 w 252773"/>
                <a:gd name="connsiteY59" fmla="*/ 767890 h 1597499"/>
                <a:gd name="connsiteX60" fmla="*/ 175229 w 252773"/>
                <a:gd name="connsiteY60" fmla="*/ 767376 h 1597499"/>
                <a:gd name="connsiteX61" fmla="*/ 175229 w 252773"/>
                <a:gd name="connsiteY61" fmla="*/ 831667 h 1597499"/>
                <a:gd name="connsiteX62" fmla="*/ 238171 w 252773"/>
                <a:gd name="connsiteY62" fmla="*/ 831667 h 1597499"/>
                <a:gd name="connsiteX63" fmla="*/ 238171 w 252773"/>
                <a:gd name="connsiteY63" fmla="*/ 767376 h 1597499"/>
                <a:gd name="connsiteX64" fmla="*/ 175229 w 252773"/>
                <a:gd name="connsiteY64" fmla="*/ 767376 h 1597499"/>
                <a:gd name="connsiteX65" fmla="*/ 175229 w 252773"/>
                <a:gd name="connsiteY65" fmla="*/ 689712 h 1597499"/>
                <a:gd name="connsiteX66" fmla="*/ 175229 w 252773"/>
                <a:gd name="connsiteY66" fmla="*/ 752975 h 1597499"/>
                <a:gd name="connsiteX67" fmla="*/ 238171 w 252773"/>
                <a:gd name="connsiteY67" fmla="*/ 752975 h 1597499"/>
                <a:gd name="connsiteX68" fmla="*/ 238171 w 252773"/>
                <a:gd name="connsiteY68" fmla="*/ 689712 h 1597499"/>
                <a:gd name="connsiteX69" fmla="*/ 175229 w 252773"/>
                <a:gd name="connsiteY69" fmla="*/ 689712 h 1597499"/>
                <a:gd name="connsiteX70" fmla="*/ 14602 w 252773"/>
                <a:gd name="connsiteY70" fmla="*/ 689198 h 1597499"/>
                <a:gd name="connsiteX71" fmla="*/ 14602 w 252773"/>
                <a:gd name="connsiteY71" fmla="*/ 752460 h 1597499"/>
                <a:gd name="connsiteX72" fmla="*/ 78048 w 252773"/>
                <a:gd name="connsiteY72" fmla="*/ 752460 h 1597499"/>
                <a:gd name="connsiteX73" fmla="*/ 78048 w 252773"/>
                <a:gd name="connsiteY73" fmla="*/ 689198 h 1597499"/>
                <a:gd name="connsiteX74" fmla="*/ 14602 w 252773"/>
                <a:gd name="connsiteY74" fmla="*/ 689198 h 1597499"/>
                <a:gd name="connsiteX75" fmla="*/ 14099 w 252773"/>
                <a:gd name="connsiteY75" fmla="*/ 608449 h 1597499"/>
                <a:gd name="connsiteX76" fmla="*/ 14099 w 252773"/>
                <a:gd name="connsiteY76" fmla="*/ 671711 h 1597499"/>
                <a:gd name="connsiteX77" fmla="*/ 78048 w 252773"/>
                <a:gd name="connsiteY77" fmla="*/ 671711 h 1597499"/>
                <a:gd name="connsiteX78" fmla="*/ 78048 w 252773"/>
                <a:gd name="connsiteY78" fmla="*/ 608449 h 1597499"/>
                <a:gd name="connsiteX79" fmla="*/ 14099 w 252773"/>
                <a:gd name="connsiteY79" fmla="*/ 608449 h 1597499"/>
                <a:gd name="connsiteX80" fmla="*/ 95168 w 252773"/>
                <a:gd name="connsiteY80" fmla="*/ 607935 h 1597499"/>
                <a:gd name="connsiteX81" fmla="*/ 95168 w 252773"/>
                <a:gd name="connsiteY81" fmla="*/ 672226 h 1597499"/>
                <a:gd name="connsiteX82" fmla="*/ 158109 w 252773"/>
                <a:gd name="connsiteY82" fmla="*/ 672226 h 1597499"/>
                <a:gd name="connsiteX83" fmla="*/ 158109 w 252773"/>
                <a:gd name="connsiteY83" fmla="*/ 607935 h 1597499"/>
                <a:gd name="connsiteX84" fmla="*/ 95168 w 252773"/>
                <a:gd name="connsiteY84" fmla="*/ 607935 h 1597499"/>
                <a:gd name="connsiteX85" fmla="*/ 175229 w 252773"/>
                <a:gd name="connsiteY85" fmla="*/ 528728 h 1597499"/>
                <a:gd name="connsiteX86" fmla="*/ 175229 w 252773"/>
                <a:gd name="connsiteY86" fmla="*/ 592505 h 1597499"/>
                <a:gd name="connsiteX87" fmla="*/ 239178 w 252773"/>
                <a:gd name="connsiteY87" fmla="*/ 592505 h 1597499"/>
                <a:gd name="connsiteX88" fmla="*/ 239178 w 252773"/>
                <a:gd name="connsiteY88" fmla="*/ 528728 h 1597499"/>
                <a:gd name="connsiteX89" fmla="*/ 175229 w 252773"/>
                <a:gd name="connsiteY89" fmla="*/ 528728 h 1597499"/>
                <a:gd name="connsiteX90" fmla="*/ 95168 w 252773"/>
                <a:gd name="connsiteY90" fmla="*/ 528214 h 1597499"/>
                <a:gd name="connsiteX91" fmla="*/ 95168 w 252773"/>
                <a:gd name="connsiteY91" fmla="*/ 593019 h 1597499"/>
                <a:gd name="connsiteX92" fmla="*/ 158613 w 252773"/>
                <a:gd name="connsiteY92" fmla="*/ 593019 h 1597499"/>
                <a:gd name="connsiteX93" fmla="*/ 158613 w 252773"/>
                <a:gd name="connsiteY93" fmla="*/ 528214 h 1597499"/>
                <a:gd name="connsiteX94" fmla="*/ 95168 w 252773"/>
                <a:gd name="connsiteY94" fmla="*/ 528214 h 1597499"/>
                <a:gd name="connsiteX95" fmla="*/ 15106 w 252773"/>
                <a:gd name="connsiteY95" fmla="*/ 528214 h 1597499"/>
                <a:gd name="connsiteX96" fmla="*/ 15106 w 252773"/>
                <a:gd name="connsiteY96" fmla="*/ 593019 h 1597499"/>
                <a:gd name="connsiteX97" fmla="*/ 78048 w 252773"/>
                <a:gd name="connsiteY97" fmla="*/ 593019 h 1597499"/>
                <a:gd name="connsiteX98" fmla="*/ 78048 w 252773"/>
                <a:gd name="connsiteY98" fmla="*/ 528214 h 1597499"/>
                <a:gd name="connsiteX99" fmla="*/ 15106 w 252773"/>
                <a:gd name="connsiteY99" fmla="*/ 528214 h 1597499"/>
                <a:gd name="connsiteX100" fmla="*/ 14602 w 252773"/>
                <a:gd name="connsiteY100" fmla="*/ 449007 h 1597499"/>
                <a:gd name="connsiteX101" fmla="*/ 14602 w 252773"/>
                <a:gd name="connsiteY101" fmla="*/ 512270 h 1597499"/>
                <a:gd name="connsiteX102" fmla="*/ 77544 w 252773"/>
                <a:gd name="connsiteY102" fmla="*/ 512270 h 1597499"/>
                <a:gd name="connsiteX103" fmla="*/ 77544 w 252773"/>
                <a:gd name="connsiteY103" fmla="*/ 449007 h 1597499"/>
                <a:gd name="connsiteX104" fmla="*/ 14602 w 252773"/>
                <a:gd name="connsiteY104" fmla="*/ 449007 h 1597499"/>
                <a:gd name="connsiteX105" fmla="*/ 94664 w 252773"/>
                <a:gd name="connsiteY105" fmla="*/ 447979 h 1597499"/>
                <a:gd name="connsiteX106" fmla="*/ 94664 w 252773"/>
                <a:gd name="connsiteY106" fmla="*/ 512270 h 1597499"/>
                <a:gd name="connsiteX107" fmla="*/ 158613 w 252773"/>
                <a:gd name="connsiteY107" fmla="*/ 512270 h 1597499"/>
                <a:gd name="connsiteX108" fmla="*/ 158613 w 252773"/>
                <a:gd name="connsiteY108" fmla="*/ 447979 h 1597499"/>
                <a:gd name="connsiteX109" fmla="*/ 94664 w 252773"/>
                <a:gd name="connsiteY109" fmla="*/ 447979 h 1597499"/>
                <a:gd name="connsiteX110" fmla="*/ 174726 w 252773"/>
                <a:gd name="connsiteY110" fmla="*/ 368258 h 1597499"/>
                <a:gd name="connsiteX111" fmla="*/ 174726 w 252773"/>
                <a:gd name="connsiteY111" fmla="*/ 431006 h 1597499"/>
                <a:gd name="connsiteX112" fmla="*/ 239178 w 252773"/>
                <a:gd name="connsiteY112" fmla="*/ 431006 h 1597499"/>
                <a:gd name="connsiteX113" fmla="*/ 239178 w 252773"/>
                <a:gd name="connsiteY113" fmla="*/ 368258 h 1597499"/>
                <a:gd name="connsiteX114" fmla="*/ 174726 w 252773"/>
                <a:gd name="connsiteY114" fmla="*/ 368258 h 1597499"/>
                <a:gd name="connsiteX115" fmla="*/ 95168 w 252773"/>
                <a:gd name="connsiteY115" fmla="*/ 367744 h 1597499"/>
                <a:gd name="connsiteX116" fmla="*/ 95168 w 252773"/>
                <a:gd name="connsiteY116" fmla="*/ 431520 h 1597499"/>
                <a:gd name="connsiteX117" fmla="*/ 158613 w 252773"/>
                <a:gd name="connsiteY117" fmla="*/ 431520 h 1597499"/>
                <a:gd name="connsiteX118" fmla="*/ 158613 w 252773"/>
                <a:gd name="connsiteY118" fmla="*/ 367744 h 1597499"/>
                <a:gd name="connsiteX119" fmla="*/ 95168 w 252773"/>
                <a:gd name="connsiteY119" fmla="*/ 367744 h 1597499"/>
                <a:gd name="connsiteX120" fmla="*/ 0 w 252773"/>
                <a:gd name="connsiteY120" fmla="*/ 350771 h 1597499"/>
                <a:gd name="connsiteX121" fmla="*/ 252270 w 252773"/>
                <a:gd name="connsiteY121" fmla="*/ 350771 h 1597499"/>
                <a:gd name="connsiteX122" fmla="*/ 252270 w 252773"/>
                <a:gd name="connsiteY122" fmla="*/ 1597499 h 1597499"/>
                <a:gd name="connsiteX123" fmla="*/ 0 w 252773"/>
                <a:gd name="connsiteY123" fmla="*/ 1597499 h 1597499"/>
                <a:gd name="connsiteX124" fmla="*/ 0 w 252773"/>
                <a:gd name="connsiteY124" fmla="*/ 350771 h 1597499"/>
                <a:gd name="connsiteX125" fmla="*/ 134947 w 252773"/>
                <a:gd name="connsiteY125" fmla="*/ 273107 h 1597499"/>
                <a:gd name="connsiteX126" fmla="*/ 134947 w 252773"/>
                <a:gd name="connsiteY126" fmla="*/ 321969 h 1597499"/>
                <a:gd name="connsiteX127" fmla="*/ 238674 w 252773"/>
                <a:gd name="connsiteY127" fmla="*/ 321969 h 1597499"/>
                <a:gd name="connsiteX128" fmla="*/ 238674 w 252773"/>
                <a:gd name="connsiteY128" fmla="*/ 273107 h 1597499"/>
                <a:gd name="connsiteX129" fmla="*/ 134947 w 252773"/>
                <a:gd name="connsiteY129" fmla="*/ 273107 h 1597499"/>
                <a:gd name="connsiteX130" fmla="*/ 14099 w 252773"/>
                <a:gd name="connsiteY130" fmla="*/ 271564 h 1597499"/>
                <a:gd name="connsiteX131" fmla="*/ 14099 w 252773"/>
                <a:gd name="connsiteY131" fmla="*/ 321969 h 1597499"/>
                <a:gd name="connsiteX132" fmla="*/ 117827 w 252773"/>
                <a:gd name="connsiteY132" fmla="*/ 321969 h 1597499"/>
                <a:gd name="connsiteX133" fmla="*/ 117827 w 252773"/>
                <a:gd name="connsiteY133" fmla="*/ 271564 h 1597499"/>
                <a:gd name="connsiteX134" fmla="*/ 66466 w 252773"/>
                <a:gd name="connsiteY134" fmla="*/ 271564 h 1597499"/>
                <a:gd name="connsiteX135" fmla="*/ 14099 w 252773"/>
                <a:gd name="connsiteY135" fmla="*/ 271564 h 1597499"/>
                <a:gd name="connsiteX136" fmla="*/ 49346 w 252773"/>
                <a:gd name="connsiteY136" fmla="*/ 209331 h 1597499"/>
                <a:gd name="connsiteX137" fmla="*/ 17120 w 252773"/>
                <a:gd name="connsiteY137" fmla="*/ 255106 h 1597499"/>
                <a:gd name="connsiteX138" fmla="*/ 237164 w 252773"/>
                <a:gd name="connsiteY138" fmla="*/ 255106 h 1597499"/>
                <a:gd name="connsiteX139" fmla="*/ 202923 w 252773"/>
                <a:gd name="connsiteY139" fmla="*/ 209331 h 1597499"/>
                <a:gd name="connsiteX140" fmla="*/ 49346 w 252773"/>
                <a:gd name="connsiteY140" fmla="*/ 209331 h 1597499"/>
                <a:gd name="connsiteX141" fmla="*/ 0 w 252773"/>
                <a:gd name="connsiteY141" fmla="*/ 190815 h 1597499"/>
                <a:gd name="connsiteX142" fmla="*/ 252773 w 252773"/>
                <a:gd name="connsiteY142" fmla="*/ 190815 h 1597499"/>
                <a:gd name="connsiteX143" fmla="*/ 252773 w 252773"/>
                <a:gd name="connsiteY143" fmla="*/ 340484 h 1597499"/>
                <a:gd name="connsiteX144" fmla="*/ 0 w 252773"/>
                <a:gd name="connsiteY144" fmla="*/ 340484 h 1597499"/>
                <a:gd name="connsiteX145" fmla="*/ 0 w 252773"/>
                <a:gd name="connsiteY145" fmla="*/ 190815 h 1597499"/>
                <a:gd name="connsiteX146" fmla="*/ 31723 w 252773"/>
                <a:gd name="connsiteY146" fmla="*/ 0 h 1597499"/>
                <a:gd name="connsiteX147" fmla="*/ 31723 w 252773"/>
                <a:gd name="connsiteY147" fmla="*/ 120867 h 1597499"/>
                <a:gd name="connsiteX148" fmla="*/ 95168 w 252773"/>
                <a:gd name="connsiteY148" fmla="*/ 120867 h 1597499"/>
                <a:gd name="connsiteX149" fmla="*/ 95168 w 252773"/>
                <a:gd name="connsiteY149" fmla="*/ 183100 h 1597499"/>
                <a:gd name="connsiteX150" fmla="*/ 11078 w 252773"/>
                <a:gd name="connsiteY150" fmla="*/ 183100 h 1597499"/>
                <a:gd name="connsiteX151" fmla="*/ 24170 w 252773"/>
                <a:gd name="connsiteY151" fmla="*/ 514 h 1597499"/>
                <a:gd name="connsiteX152" fmla="*/ 31723 w 252773"/>
                <a:gd name="connsiteY152" fmla="*/ 0 h 15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52773" h="1597499">
                  <a:moveTo>
                    <a:pt x="94664" y="1169580"/>
                  </a:moveTo>
                  <a:cubicBezTo>
                    <a:pt x="94664" y="1191696"/>
                    <a:pt x="94664" y="1211754"/>
                    <a:pt x="94664" y="1232327"/>
                  </a:cubicBezTo>
                  <a:cubicBezTo>
                    <a:pt x="115813" y="1232327"/>
                    <a:pt x="135450" y="1232327"/>
                    <a:pt x="158109" y="1232327"/>
                  </a:cubicBezTo>
                  <a:cubicBezTo>
                    <a:pt x="158109" y="1209697"/>
                    <a:pt x="158109" y="1189639"/>
                    <a:pt x="158109" y="1169580"/>
                  </a:cubicBezTo>
                  <a:cubicBezTo>
                    <a:pt x="136457" y="1169580"/>
                    <a:pt x="115813" y="1169580"/>
                    <a:pt x="94664" y="1169580"/>
                  </a:cubicBezTo>
                  <a:close/>
                  <a:moveTo>
                    <a:pt x="175733" y="1168551"/>
                  </a:moveTo>
                  <a:cubicBezTo>
                    <a:pt x="175733" y="1190153"/>
                    <a:pt x="175733" y="1210726"/>
                    <a:pt x="175733" y="1231813"/>
                  </a:cubicBezTo>
                  <a:cubicBezTo>
                    <a:pt x="197385" y="1231813"/>
                    <a:pt x="217022" y="1231813"/>
                    <a:pt x="237667" y="1231813"/>
                  </a:cubicBezTo>
                  <a:cubicBezTo>
                    <a:pt x="237667" y="1210212"/>
                    <a:pt x="237667" y="1189639"/>
                    <a:pt x="237667" y="1168551"/>
                  </a:cubicBezTo>
                  <a:cubicBezTo>
                    <a:pt x="216519" y="1168551"/>
                    <a:pt x="196881" y="1168551"/>
                    <a:pt x="175733" y="1168551"/>
                  </a:cubicBezTo>
                  <a:close/>
                  <a:moveTo>
                    <a:pt x="95168" y="1090888"/>
                  </a:moveTo>
                  <a:cubicBezTo>
                    <a:pt x="95168" y="1112490"/>
                    <a:pt x="95168" y="1132548"/>
                    <a:pt x="95168" y="1153636"/>
                  </a:cubicBezTo>
                  <a:cubicBezTo>
                    <a:pt x="116820" y="1153636"/>
                    <a:pt x="135954" y="1153636"/>
                    <a:pt x="157605" y="1153636"/>
                  </a:cubicBezTo>
                  <a:cubicBezTo>
                    <a:pt x="157605" y="1132548"/>
                    <a:pt x="157605" y="1113004"/>
                    <a:pt x="157605" y="1090888"/>
                  </a:cubicBezTo>
                  <a:cubicBezTo>
                    <a:pt x="135954" y="1090888"/>
                    <a:pt x="115309" y="1090888"/>
                    <a:pt x="95168" y="1090888"/>
                  </a:cubicBezTo>
                  <a:close/>
                  <a:moveTo>
                    <a:pt x="15106" y="1090888"/>
                  </a:moveTo>
                  <a:cubicBezTo>
                    <a:pt x="15106" y="1112490"/>
                    <a:pt x="15106" y="1132548"/>
                    <a:pt x="15106" y="1153636"/>
                  </a:cubicBezTo>
                  <a:cubicBezTo>
                    <a:pt x="36758" y="1153636"/>
                    <a:pt x="56396" y="1153636"/>
                    <a:pt x="77544" y="1153636"/>
                  </a:cubicBezTo>
                  <a:cubicBezTo>
                    <a:pt x="77544" y="1132548"/>
                    <a:pt x="77544" y="1112490"/>
                    <a:pt x="77544" y="1090888"/>
                  </a:cubicBezTo>
                  <a:cubicBezTo>
                    <a:pt x="55389" y="1090888"/>
                    <a:pt x="34744" y="1090888"/>
                    <a:pt x="15106" y="1090888"/>
                  </a:cubicBezTo>
                  <a:close/>
                  <a:moveTo>
                    <a:pt x="95671" y="1009110"/>
                  </a:moveTo>
                  <a:cubicBezTo>
                    <a:pt x="95671" y="1031225"/>
                    <a:pt x="95671" y="1051798"/>
                    <a:pt x="95671" y="1072886"/>
                  </a:cubicBezTo>
                  <a:cubicBezTo>
                    <a:pt x="116820" y="1072886"/>
                    <a:pt x="135954" y="1072886"/>
                    <a:pt x="157605" y="1072886"/>
                  </a:cubicBezTo>
                  <a:cubicBezTo>
                    <a:pt x="157605" y="1050256"/>
                    <a:pt x="157605" y="1029683"/>
                    <a:pt x="157605" y="1009110"/>
                  </a:cubicBezTo>
                  <a:cubicBezTo>
                    <a:pt x="135450" y="1009110"/>
                    <a:pt x="115813" y="1009110"/>
                    <a:pt x="95671" y="1009110"/>
                  </a:cubicBezTo>
                  <a:close/>
                  <a:moveTo>
                    <a:pt x="175733" y="1008595"/>
                  </a:moveTo>
                  <a:cubicBezTo>
                    <a:pt x="175733" y="1030197"/>
                    <a:pt x="175733" y="1050770"/>
                    <a:pt x="175733" y="1072371"/>
                  </a:cubicBezTo>
                  <a:cubicBezTo>
                    <a:pt x="197385" y="1072371"/>
                    <a:pt x="217022" y="1072371"/>
                    <a:pt x="238674" y="1072371"/>
                  </a:cubicBezTo>
                  <a:cubicBezTo>
                    <a:pt x="238674" y="1050770"/>
                    <a:pt x="238674" y="1029683"/>
                    <a:pt x="238674" y="1008595"/>
                  </a:cubicBezTo>
                  <a:cubicBezTo>
                    <a:pt x="216519" y="1008595"/>
                    <a:pt x="196881" y="1008595"/>
                    <a:pt x="175733" y="1008595"/>
                  </a:cubicBezTo>
                  <a:close/>
                  <a:moveTo>
                    <a:pt x="175733" y="929389"/>
                  </a:moveTo>
                  <a:cubicBezTo>
                    <a:pt x="175733" y="951505"/>
                    <a:pt x="175733" y="972078"/>
                    <a:pt x="175733" y="992651"/>
                  </a:cubicBezTo>
                  <a:cubicBezTo>
                    <a:pt x="197888" y="992651"/>
                    <a:pt x="218029" y="992651"/>
                    <a:pt x="239178" y="992651"/>
                  </a:cubicBezTo>
                  <a:cubicBezTo>
                    <a:pt x="239178" y="970535"/>
                    <a:pt x="239178" y="950990"/>
                    <a:pt x="239178" y="929389"/>
                  </a:cubicBezTo>
                  <a:cubicBezTo>
                    <a:pt x="218029" y="929389"/>
                    <a:pt x="196881" y="929389"/>
                    <a:pt x="175733" y="929389"/>
                  </a:cubicBezTo>
                  <a:close/>
                  <a:moveTo>
                    <a:pt x="95671" y="928875"/>
                  </a:moveTo>
                  <a:cubicBezTo>
                    <a:pt x="95671" y="951505"/>
                    <a:pt x="95671" y="972593"/>
                    <a:pt x="95671" y="993680"/>
                  </a:cubicBezTo>
                  <a:cubicBezTo>
                    <a:pt x="116820" y="993680"/>
                    <a:pt x="135954" y="993680"/>
                    <a:pt x="157605" y="993680"/>
                  </a:cubicBezTo>
                  <a:cubicBezTo>
                    <a:pt x="157605" y="970535"/>
                    <a:pt x="157605" y="949448"/>
                    <a:pt x="157605" y="928875"/>
                  </a:cubicBezTo>
                  <a:cubicBezTo>
                    <a:pt x="135450" y="928875"/>
                    <a:pt x="115309" y="928875"/>
                    <a:pt x="95671" y="928875"/>
                  </a:cubicBezTo>
                  <a:close/>
                  <a:moveTo>
                    <a:pt x="14602" y="928875"/>
                  </a:moveTo>
                  <a:cubicBezTo>
                    <a:pt x="14602" y="951505"/>
                    <a:pt x="14602" y="971563"/>
                    <a:pt x="14602" y="992651"/>
                  </a:cubicBezTo>
                  <a:cubicBezTo>
                    <a:pt x="36255" y="992651"/>
                    <a:pt x="56396" y="992651"/>
                    <a:pt x="77544" y="992651"/>
                  </a:cubicBezTo>
                  <a:cubicBezTo>
                    <a:pt x="77544" y="970021"/>
                    <a:pt x="77544" y="949448"/>
                    <a:pt x="77544" y="928875"/>
                  </a:cubicBezTo>
                  <a:cubicBezTo>
                    <a:pt x="55389" y="928875"/>
                    <a:pt x="35247" y="928875"/>
                    <a:pt x="14602" y="928875"/>
                  </a:cubicBezTo>
                  <a:close/>
                  <a:moveTo>
                    <a:pt x="175229" y="849668"/>
                  </a:moveTo>
                  <a:cubicBezTo>
                    <a:pt x="175229" y="871784"/>
                    <a:pt x="175229" y="891843"/>
                    <a:pt x="175229" y="912930"/>
                  </a:cubicBezTo>
                  <a:cubicBezTo>
                    <a:pt x="196881" y="912930"/>
                    <a:pt x="217022" y="912930"/>
                    <a:pt x="238171" y="912930"/>
                  </a:cubicBezTo>
                  <a:cubicBezTo>
                    <a:pt x="238171" y="891328"/>
                    <a:pt x="238171" y="870241"/>
                    <a:pt x="238171" y="849668"/>
                  </a:cubicBezTo>
                  <a:cubicBezTo>
                    <a:pt x="216015" y="849668"/>
                    <a:pt x="195874" y="849668"/>
                    <a:pt x="175229" y="849668"/>
                  </a:cubicBezTo>
                  <a:close/>
                  <a:moveTo>
                    <a:pt x="94664" y="767890"/>
                  </a:moveTo>
                  <a:cubicBezTo>
                    <a:pt x="94664" y="789492"/>
                    <a:pt x="94664" y="809551"/>
                    <a:pt x="94664" y="831152"/>
                  </a:cubicBezTo>
                  <a:cubicBezTo>
                    <a:pt x="116316" y="831152"/>
                    <a:pt x="136457" y="831152"/>
                    <a:pt x="157605" y="831152"/>
                  </a:cubicBezTo>
                  <a:cubicBezTo>
                    <a:pt x="157605" y="809036"/>
                    <a:pt x="157605" y="788463"/>
                    <a:pt x="157605" y="767890"/>
                  </a:cubicBezTo>
                  <a:cubicBezTo>
                    <a:pt x="135450" y="767890"/>
                    <a:pt x="115813" y="767890"/>
                    <a:pt x="94664" y="767890"/>
                  </a:cubicBezTo>
                  <a:close/>
                  <a:moveTo>
                    <a:pt x="15106" y="767890"/>
                  </a:moveTo>
                  <a:cubicBezTo>
                    <a:pt x="15106" y="790006"/>
                    <a:pt x="15106" y="810579"/>
                    <a:pt x="15106" y="831152"/>
                  </a:cubicBezTo>
                  <a:cubicBezTo>
                    <a:pt x="37262" y="831152"/>
                    <a:pt x="56899" y="831152"/>
                    <a:pt x="77040" y="831152"/>
                  </a:cubicBezTo>
                  <a:cubicBezTo>
                    <a:pt x="77040" y="809036"/>
                    <a:pt x="77040" y="788463"/>
                    <a:pt x="77040" y="767890"/>
                  </a:cubicBezTo>
                  <a:cubicBezTo>
                    <a:pt x="54885" y="767890"/>
                    <a:pt x="35247" y="767890"/>
                    <a:pt x="15106" y="767890"/>
                  </a:cubicBezTo>
                  <a:close/>
                  <a:moveTo>
                    <a:pt x="175229" y="767376"/>
                  </a:moveTo>
                  <a:cubicBezTo>
                    <a:pt x="175229" y="788978"/>
                    <a:pt x="175229" y="810065"/>
                    <a:pt x="175229" y="831667"/>
                  </a:cubicBezTo>
                  <a:cubicBezTo>
                    <a:pt x="196881" y="831667"/>
                    <a:pt x="217022" y="831667"/>
                    <a:pt x="238171" y="831667"/>
                  </a:cubicBezTo>
                  <a:cubicBezTo>
                    <a:pt x="238171" y="809551"/>
                    <a:pt x="238171" y="788978"/>
                    <a:pt x="238171" y="767376"/>
                  </a:cubicBezTo>
                  <a:cubicBezTo>
                    <a:pt x="216519" y="767376"/>
                    <a:pt x="196881" y="767376"/>
                    <a:pt x="175229" y="767376"/>
                  </a:cubicBezTo>
                  <a:close/>
                  <a:moveTo>
                    <a:pt x="175229" y="689712"/>
                  </a:moveTo>
                  <a:cubicBezTo>
                    <a:pt x="175229" y="711829"/>
                    <a:pt x="175229" y="731887"/>
                    <a:pt x="175229" y="752975"/>
                  </a:cubicBezTo>
                  <a:cubicBezTo>
                    <a:pt x="196378" y="752975"/>
                    <a:pt x="216519" y="752975"/>
                    <a:pt x="238171" y="752975"/>
                  </a:cubicBezTo>
                  <a:cubicBezTo>
                    <a:pt x="238171" y="730344"/>
                    <a:pt x="238171" y="709771"/>
                    <a:pt x="238171" y="689712"/>
                  </a:cubicBezTo>
                  <a:cubicBezTo>
                    <a:pt x="216015" y="689712"/>
                    <a:pt x="195371" y="689712"/>
                    <a:pt x="175229" y="689712"/>
                  </a:cubicBezTo>
                  <a:close/>
                  <a:moveTo>
                    <a:pt x="14602" y="689198"/>
                  </a:moveTo>
                  <a:cubicBezTo>
                    <a:pt x="14602" y="711314"/>
                    <a:pt x="14602" y="732402"/>
                    <a:pt x="14602" y="752460"/>
                  </a:cubicBezTo>
                  <a:cubicBezTo>
                    <a:pt x="36758" y="752460"/>
                    <a:pt x="56899" y="752460"/>
                    <a:pt x="78048" y="752460"/>
                  </a:cubicBezTo>
                  <a:cubicBezTo>
                    <a:pt x="78048" y="730344"/>
                    <a:pt x="78048" y="710285"/>
                    <a:pt x="78048" y="689198"/>
                  </a:cubicBezTo>
                  <a:cubicBezTo>
                    <a:pt x="56396" y="689198"/>
                    <a:pt x="35751" y="689198"/>
                    <a:pt x="14602" y="689198"/>
                  </a:cubicBezTo>
                  <a:close/>
                  <a:moveTo>
                    <a:pt x="14099" y="608449"/>
                  </a:moveTo>
                  <a:cubicBezTo>
                    <a:pt x="14099" y="630050"/>
                    <a:pt x="14099" y="650109"/>
                    <a:pt x="14099" y="671711"/>
                  </a:cubicBezTo>
                  <a:cubicBezTo>
                    <a:pt x="35751" y="671711"/>
                    <a:pt x="56396" y="671711"/>
                    <a:pt x="78048" y="671711"/>
                  </a:cubicBezTo>
                  <a:cubicBezTo>
                    <a:pt x="78048" y="650109"/>
                    <a:pt x="78048" y="630050"/>
                    <a:pt x="78048" y="608449"/>
                  </a:cubicBezTo>
                  <a:cubicBezTo>
                    <a:pt x="55389" y="608449"/>
                    <a:pt x="35247" y="608449"/>
                    <a:pt x="14099" y="608449"/>
                  </a:cubicBezTo>
                  <a:close/>
                  <a:moveTo>
                    <a:pt x="95168" y="607935"/>
                  </a:moveTo>
                  <a:cubicBezTo>
                    <a:pt x="95168" y="630565"/>
                    <a:pt x="95168" y="651138"/>
                    <a:pt x="95168" y="672226"/>
                  </a:cubicBezTo>
                  <a:cubicBezTo>
                    <a:pt x="116820" y="672226"/>
                    <a:pt x="136961" y="672226"/>
                    <a:pt x="158109" y="672226"/>
                  </a:cubicBezTo>
                  <a:cubicBezTo>
                    <a:pt x="158109" y="650109"/>
                    <a:pt x="158109" y="629536"/>
                    <a:pt x="158109" y="607935"/>
                  </a:cubicBezTo>
                  <a:cubicBezTo>
                    <a:pt x="136961" y="607935"/>
                    <a:pt x="116820" y="607935"/>
                    <a:pt x="95168" y="607935"/>
                  </a:cubicBezTo>
                  <a:close/>
                  <a:moveTo>
                    <a:pt x="175229" y="528728"/>
                  </a:moveTo>
                  <a:cubicBezTo>
                    <a:pt x="175229" y="550844"/>
                    <a:pt x="175229" y="571417"/>
                    <a:pt x="175229" y="592505"/>
                  </a:cubicBezTo>
                  <a:cubicBezTo>
                    <a:pt x="196378" y="592505"/>
                    <a:pt x="216519" y="592505"/>
                    <a:pt x="239178" y="592505"/>
                  </a:cubicBezTo>
                  <a:cubicBezTo>
                    <a:pt x="239178" y="570388"/>
                    <a:pt x="239178" y="550330"/>
                    <a:pt x="239178" y="528728"/>
                  </a:cubicBezTo>
                  <a:cubicBezTo>
                    <a:pt x="217526" y="528728"/>
                    <a:pt x="196378" y="528728"/>
                    <a:pt x="175229" y="528728"/>
                  </a:cubicBezTo>
                  <a:close/>
                  <a:moveTo>
                    <a:pt x="95168" y="528214"/>
                  </a:moveTo>
                  <a:cubicBezTo>
                    <a:pt x="95168" y="550844"/>
                    <a:pt x="95168" y="571417"/>
                    <a:pt x="95168" y="593019"/>
                  </a:cubicBezTo>
                  <a:cubicBezTo>
                    <a:pt x="116820" y="593019"/>
                    <a:pt x="136457" y="593019"/>
                    <a:pt x="158613" y="593019"/>
                  </a:cubicBezTo>
                  <a:cubicBezTo>
                    <a:pt x="158613" y="569874"/>
                    <a:pt x="158613" y="549815"/>
                    <a:pt x="158613" y="528214"/>
                  </a:cubicBezTo>
                  <a:cubicBezTo>
                    <a:pt x="136457" y="528214"/>
                    <a:pt x="115813" y="528214"/>
                    <a:pt x="95168" y="528214"/>
                  </a:cubicBezTo>
                  <a:close/>
                  <a:moveTo>
                    <a:pt x="15106" y="528214"/>
                  </a:moveTo>
                  <a:cubicBezTo>
                    <a:pt x="15106" y="551873"/>
                    <a:pt x="15106" y="572446"/>
                    <a:pt x="15106" y="593019"/>
                  </a:cubicBezTo>
                  <a:cubicBezTo>
                    <a:pt x="37262" y="593019"/>
                    <a:pt x="56899" y="593019"/>
                    <a:pt x="78048" y="593019"/>
                  </a:cubicBezTo>
                  <a:cubicBezTo>
                    <a:pt x="78048" y="570903"/>
                    <a:pt x="78048" y="550330"/>
                    <a:pt x="78048" y="528214"/>
                  </a:cubicBezTo>
                  <a:cubicBezTo>
                    <a:pt x="56396" y="528214"/>
                    <a:pt x="36255" y="528214"/>
                    <a:pt x="15106" y="528214"/>
                  </a:cubicBezTo>
                  <a:close/>
                  <a:moveTo>
                    <a:pt x="14602" y="449007"/>
                  </a:moveTo>
                  <a:cubicBezTo>
                    <a:pt x="14602" y="471124"/>
                    <a:pt x="14602" y="491182"/>
                    <a:pt x="14602" y="512270"/>
                  </a:cubicBezTo>
                  <a:cubicBezTo>
                    <a:pt x="35751" y="512270"/>
                    <a:pt x="55389" y="512270"/>
                    <a:pt x="77544" y="512270"/>
                  </a:cubicBezTo>
                  <a:cubicBezTo>
                    <a:pt x="77544" y="489125"/>
                    <a:pt x="77544" y="468552"/>
                    <a:pt x="77544" y="449007"/>
                  </a:cubicBezTo>
                  <a:cubicBezTo>
                    <a:pt x="54885" y="449007"/>
                    <a:pt x="34744" y="449007"/>
                    <a:pt x="14602" y="449007"/>
                  </a:cubicBezTo>
                  <a:close/>
                  <a:moveTo>
                    <a:pt x="94664" y="447979"/>
                  </a:moveTo>
                  <a:cubicBezTo>
                    <a:pt x="94664" y="469580"/>
                    <a:pt x="94664" y="490153"/>
                    <a:pt x="94664" y="512270"/>
                  </a:cubicBezTo>
                  <a:cubicBezTo>
                    <a:pt x="116316" y="512270"/>
                    <a:pt x="136457" y="512270"/>
                    <a:pt x="158613" y="512270"/>
                  </a:cubicBezTo>
                  <a:cubicBezTo>
                    <a:pt x="158613" y="489639"/>
                    <a:pt x="158613" y="469580"/>
                    <a:pt x="158613" y="447979"/>
                  </a:cubicBezTo>
                  <a:cubicBezTo>
                    <a:pt x="136961" y="447979"/>
                    <a:pt x="116316" y="447979"/>
                    <a:pt x="94664" y="447979"/>
                  </a:cubicBezTo>
                  <a:close/>
                  <a:moveTo>
                    <a:pt x="174726" y="368258"/>
                  </a:moveTo>
                  <a:cubicBezTo>
                    <a:pt x="174726" y="389346"/>
                    <a:pt x="174726" y="409404"/>
                    <a:pt x="174726" y="431006"/>
                  </a:cubicBezTo>
                  <a:cubicBezTo>
                    <a:pt x="196378" y="431006"/>
                    <a:pt x="217526" y="431006"/>
                    <a:pt x="239178" y="431006"/>
                  </a:cubicBezTo>
                  <a:cubicBezTo>
                    <a:pt x="239178" y="409919"/>
                    <a:pt x="239178" y="390374"/>
                    <a:pt x="239178" y="368258"/>
                  </a:cubicBezTo>
                  <a:cubicBezTo>
                    <a:pt x="217526" y="368258"/>
                    <a:pt x="196881" y="368258"/>
                    <a:pt x="174726" y="368258"/>
                  </a:cubicBezTo>
                  <a:close/>
                  <a:moveTo>
                    <a:pt x="95168" y="367744"/>
                  </a:moveTo>
                  <a:cubicBezTo>
                    <a:pt x="95168" y="389860"/>
                    <a:pt x="95168" y="410947"/>
                    <a:pt x="95168" y="431520"/>
                  </a:cubicBezTo>
                  <a:cubicBezTo>
                    <a:pt x="117323" y="431520"/>
                    <a:pt x="137968" y="431520"/>
                    <a:pt x="158613" y="431520"/>
                  </a:cubicBezTo>
                  <a:cubicBezTo>
                    <a:pt x="158613" y="409404"/>
                    <a:pt x="158613" y="389346"/>
                    <a:pt x="158613" y="367744"/>
                  </a:cubicBezTo>
                  <a:cubicBezTo>
                    <a:pt x="135954" y="367744"/>
                    <a:pt x="115813" y="367744"/>
                    <a:pt x="95168" y="367744"/>
                  </a:cubicBezTo>
                  <a:close/>
                  <a:moveTo>
                    <a:pt x="0" y="350771"/>
                  </a:moveTo>
                  <a:cubicBezTo>
                    <a:pt x="83083" y="350771"/>
                    <a:pt x="166669" y="350771"/>
                    <a:pt x="252270" y="350771"/>
                  </a:cubicBezTo>
                  <a:cubicBezTo>
                    <a:pt x="252270" y="765319"/>
                    <a:pt x="252270" y="1180380"/>
                    <a:pt x="252270" y="1597499"/>
                  </a:cubicBezTo>
                  <a:cubicBezTo>
                    <a:pt x="167173" y="1597499"/>
                    <a:pt x="84594" y="1597499"/>
                    <a:pt x="0" y="1597499"/>
                  </a:cubicBezTo>
                  <a:cubicBezTo>
                    <a:pt x="0" y="1181923"/>
                    <a:pt x="0" y="767376"/>
                    <a:pt x="0" y="350771"/>
                  </a:cubicBezTo>
                  <a:close/>
                  <a:moveTo>
                    <a:pt x="134947" y="273107"/>
                  </a:moveTo>
                  <a:cubicBezTo>
                    <a:pt x="134947" y="290080"/>
                    <a:pt x="134947" y="306024"/>
                    <a:pt x="134947" y="321969"/>
                  </a:cubicBezTo>
                  <a:cubicBezTo>
                    <a:pt x="170194" y="321969"/>
                    <a:pt x="203931" y="321969"/>
                    <a:pt x="238674" y="321969"/>
                  </a:cubicBezTo>
                  <a:cubicBezTo>
                    <a:pt x="238674" y="304482"/>
                    <a:pt x="238674" y="289566"/>
                    <a:pt x="238674" y="273107"/>
                  </a:cubicBezTo>
                  <a:cubicBezTo>
                    <a:pt x="202420" y="273107"/>
                    <a:pt x="169691" y="273107"/>
                    <a:pt x="134947" y="273107"/>
                  </a:cubicBezTo>
                  <a:close/>
                  <a:moveTo>
                    <a:pt x="14099" y="271564"/>
                  </a:moveTo>
                  <a:cubicBezTo>
                    <a:pt x="14099" y="290080"/>
                    <a:pt x="14099" y="304996"/>
                    <a:pt x="14099" y="321969"/>
                  </a:cubicBezTo>
                  <a:cubicBezTo>
                    <a:pt x="50353" y="321969"/>
                    <a:pt x="83587" y="321969"/>
                    <a:pt x="117827" y="321969"/>
                  </a:cubicBezTo>
                  <a:cubicBezTo>
                    <a:pt x="117827" y="304996"/>
                    <a:pt x="117827" y="289052"/>
                    <a:pt x="117827" y="271564"/>
                  </a:cubicBezTo>
                  <a:cubicBezTo>
                    <a:pt x="99700" y="271564"/>
                    <a:pt x="83083" y="271564"/>
                    <a:pt x="66466" y="271564"/>
                  </a:cubicBezTo>
                  <a:cubicBezTo>
                    <a:pt x="49346" y="271564"/>
                    <a:pt x="32226" y="271564"/>
                    <a:pt x="14099" y="271564"/>
                  </a:cubicBezTo>
                  <a:close/>
                  <a:moveTo>
                    <a:pt x="49346" y="209331"/>
                  </a:moveTo>
                  <a:cubicBezTo>
                    <a:pt x="11581" y="209331"/>
                    <a:pt x="6043" y="217045"/>
                    <a:pt x="17120" y="255106"/>
                  </a:cubicBezTo>
                  <a:cubicBezTo>
                    <a:pt x="90132" y="255106"/>
                    <a:pt x="163145" y="255106"/>
                    <a:pt x="237164" y="255106"/>
                  </a:cubicBezTo>
                  <a:cubicBezTo>
                    <a:pt x="243710" y="212417"/>
                    <a:pt x="241192" y="209331"/>
                    <a:pt x="202923" y="209331"/>
                  </a:cubicBezTo>
                  <a:cubicBezTo>
                    <a:pt x="151563" y="209331"/>
                    <a:pt x="100707" y="209331"/>
                    <a:pt x="49346" y="209331"/>
                  </a:cubicBezTo>
                  <a:close/>
                  <a:moveTo>
                    <a:pt x="0" y="190815"/>
                  </a:moveTo>
                  <a:cubicBezTo>
                    <a:pt x="84594" y="190815"/>
                    <a:pt x="167676" y="190815"/>
                    <a:pt x="252773" y="190815"/>
                  </a:cubicBezTo>
                  <a:cubicBezTo>
                    <a:pt x="252773" y="240704"/>
                    <a:pt x="252773" y="290080"/>
                    <a:pt x="252773" y="340484"/>
                  </a:cubicBezTo>
                  <a:cubicBezTo>
                    <a:pt x="168180" y="340484"/>
                    <a:pt x="84594" y="340484"/>
                    <a:pt x="0" y="340484"/>
                  </a:cubicBezTo>
                  <a:cubicBezTo>
                    <a:pt x="0" y="290594"/>
                    <a:pt x="0" y="241219"/>
                    <a:pt x="0" y="190815"/>
                  </a:cubicBezTo>
                  <a:close/>
                  <a:moveTo>
                    <a:pt x="31723" y="0"/>
                  </a:moveTo>
                  <a:cubicBezTo>
                    <a:pt x="31723" y="39603"/>
                    <a:pt x="31723" y="78691"/>
                    <a:pt x="31723" y="120867"/>
                  </a:cubicBezTo>
                  <a:cubicBezTo>
                    <a:pt x="55892" y="120867"/>
                    <a:pt x="74523" y="120867"/>
                    <a:pt x="95168" y="120867"/>
                  </a:cubicBezTo>
                  <a:cubicBezTo>
                    <a:pt x="95168" y="142468"/>
                    <a:pt x="95168" y="162013"/>
                    <a:pt x="95168" y="183100"/>
                  </a:cubicBezTo>
                  <a:cubicBezTo>
                    <a:pt x="66467" y="183100"/>
                    <a:pt x="40786" y="183100"/>
                    <a:pt x="11078" y="183100"/>
                  </a:cubicBezTo>
                  <a:cubicBezTo>
                    <a:pt x="15610" y="121381"/>
                    <a:pt x="20142" y="61205"/>
                    <a:pt x="24170" y="514"/>
                  </a:cubicBezTo>
                  <a:cubicBezTo>
                    <a:pt x="26688" y="514"/>
                    <a:pt x="29205" y="514"/>
                    <a:pt x="31723" y="0"/>
                  </a:cubicBezTo>
                  <a:close/>
                </a:path>
              </a:pathLst>
            </a:custGeom>
            <a:solidFill>
              <a:schemeClr val="accent2">
                <a:lumMod val="50000"/>
              </a:schemeClr>
            </a:solidFill>
            <a:ln w="9525" cap="flat">
              <a:noFill/>
              <a:prstDash val="solid"/>
              <a:miter/>
            </a:ln>
          </p:spPr>
          <p:txBody>
            <a:bodyPr wrap="square" rtlCol="0" anchor="ctr">
              <a:noAutofit/>
            </a:bodyPr>
            <a:lstStyle/>
            <a:p>
              <a:endParaRPr lang="en-US"/>
            </a:p>
          </p:txBody>
        </p:sp>
        <p:sp>
          <p:nvSpPr>
            <p:cNvPr id="752" name="Freeform: Shape 65">
              <a:extLst>
                <a:ext uri="{FF2B5EF4-FFF2-40B4-BE49-F238E27FC236}">
                  <a16:creationId xmlns:a16="http://schemas.microsoft.com/office/drawing/2014/main" id="{695D39F9-71EA-4F56-A66D-4C9E01707329}"/>
                </a:ext>
              </a:extLst>
            </p:cNvPr>
            <p:cNvSpPr/>
            <p:nvPr/>
          </p:nvSpPr>
          <p:spPr>
            <a:xfrm>
              <a:off x="7336235" y="2262006"/>
              <a:ext cx="427135" cy="1492845"/>
            </a:xfrm>
            <a:custGeom>
              <a:avLst/>
              <a:gdLst>
                <a:gd name="connsiteX0" fmla="*/ 342995 w 577665"/>
                <a:gd name="connsiteY0" fmla="*/ 1531565 h 1976576"/>
                <a:gd name="connsiteX1" fmla="*/ 342995 w 577665"/>
                <a:gd name="connsiteY1" fmla="*/ 1585857 h 1976576"/>
                <a:gd name="connsiteX2" fmla="*/ 451295 w 577665"/>
                <a:gd name="connsiteY2" fmla="*/ 1585857 h 1976576"/>
                <a:gd name="connsiteX3" fmla="*/ 451295 w 577665"/>
                <a:gd name="connsiteY3" fmla="*/ 1531565 h 1976576"/>
                <a:gd name="connsiteX4" fmla="*/ 126370 w 577665"/>
                <a:gd name="connsiteY4" fmla="*/ 1526871 h 1976576"/>
                <a:gd name="connsiteX5" fmla="*/ 126370 w 577665"/>
                <a:gd name="connsiteY5" fmla="*/ 1581163 h 1976576"/>
                <a:gd name="connsiteX6" fmla="*/ 234670 w 577665"/>
                <a:gd name="connsiteY6" fmla="*/ 1581163 h 1976576"/>
                <a:gd name="connsiteX7" fmla="*/ 234670 w 577665"/>
                <a:gd name="connsiteY7" fmla="*/ 1526871 h 1976576"/>
                <a:gd name="connsiteX8" fmla="*/ 342995 w 577665"/>
                <a:gd name="connsiteY8" fmla="*/ 1409581 h 1976576"/>
                <a:gd name="connsiteX9" fmla="*/ 342995 w 577665"/>
                <a:gd name="connsiteY9" fmla="*/ 1463873 h 1976576"/>
                <a:gd name="connsiteX10" fmla="*/ 451295 w 577665"/>
                <a:gd name="connsiteY10" fmla="*/ 1463873 h 1976576"/>
                <a:gd name="connsiteX11" fmla="*/ 451295 w 577665"/>
                <a:gd name="connsiteY11" fmla="*/ 1409581 h 1976576"/>
                <a:gd name="connsiteX12" fmla="*/ 126370 w 577665"/>
                <a:gd name="connsiteY12" fmla="*/ 1404887 h 1976576"/>
                <a:gd name="connsiteX13" fmla="*/ 126370 w 577665"/>
                <a:gd name="connsiteY13" fmla="*/ 1459180 h 1976576"/>
                <a:gd name="connsiteX14" fmla="*/ 234670 w 577665"/>
                <a:gd name="connsiteY14" fmla="*/ 1459180 h 1976576"/>
                <a:gd name="connsiteX15" fmla="*/ 234670 w 577665"/>
                <a:gd name="connsiteY15" fmla="*/ 1404887 h 1976576"/>
                <a:gd name="connsiteX16" fmla="*/ 342995 w 577665"/>
                <a:gd name="connsiteY16" fmla="*/ 1287599 h 1976576"/>
                <a:gd name="connsiteX17" fmla="*/ 342995 w 577665"/>
                <a:gd name="connsiteY17" fmla="*/ 1341892 h 1976576"/>
                <a:gd name="connsiteX18" fmla="*/ 451295 w 577665"/>
                <a:gd name="connsiteY18" fmla="*/ 1341892 h 1976576"/>
                <a:gd name="connsiteX19" fmla="*/ 451295 w 577665"/>
                <a:gd name="connsiteY19" fmla="*/ 1287599 h 1976576"/>
                <a:gd name="connsiteX20" fmla="*/ 126370 w 577665"/>
                <a:gd name="connsiteY20" fmla="*/ 1282905 h 1976576"/>
                <a:gd name="connsiteX21" fmla="*/ 126370 w 577665"/>
                <a:gd name="connsiteY21" fmla="*/ 1337198 h 1976576"/>
                <a:gd name="connsiteX22" fmla="*/ 234670 w 577665"/>
                <a:gd name="connsiteY22" fmla="*/ 1337198 h 1976576"/>
                <a:gd name="connsiteX23" fmla="*/ 234670 w 577665"/>
                <a:gd name="connsiteY23" fmla="*/ 1282905 h 1976576"/>
                <a:gd name="connsiteX24" fmla="*/ 342995 w 577665"/>
                <a:gd name="connsiteY24" fmla="*/ 1165617 h 1976576"/>
                <a:gd name="connsiteX25" fmla="*/ 342995 w 577665"/>
                <a:gd name="connsiteY25" fmla="*/ 1219910 h 1976576"/>
                <a:gd name="connsiteX26" fmla="*/ 451295 w 577665"/>
                <a:gd name="connsiteY26" fmla="*/ 1219910 h 1976576"/>
                <a:gd name="connsiteX27" fmla="*/ 451295 w 577665"/>
                <a:gd name="connsiteY27" fmla="*/ 1165617 h 1976576"/>
                <a:gd name="connsiteX28" fmla="*/ 126370 w 577665"/>
                <a:gd name="connsiteY28" fmla="*/ 1160924 h 1976576"/>
                <a:gd name="connsiteX29" fmla="*/ 126370 w 577665"/>
                <a:gd name="connsiteY29" fmla="*/ 1215216 h 1976576"/>
                <a:gd name="connsiteX30" fmla="*/ 234670 w 577665"/>
                <a:gd name="connsiteY30" fmla="*/ 1215216 h 1976576"/>
                <a:gd name="connsiteX31" fmla="*/ 234670 w 577665"/>
                <a:gd name="connsiteY31" fmla="*/ 1160924 h 1976576"/>
                <a:gd name="connsiteX32" fmla="*/ 342995 w 577665"/>
                <a:gd name="connsiteY32" fmla="*/ 1043636 h 1976576"/>
                <a:gd name="connsiteX33" fmla="*/ 342995 w 577665"/>
                <a:gd name="connsiteY33" fmla="*/ 1097928 h 1976576"/>
                <a:gd name="connsiteX34" fmla="*/ 451295 w 577665"/>
                <a:gd name="connsiteY34" fmla="*/ 1097928 h 1976576"/>
                <a:gd name="connsiteX35" fmla="*/ 451295 w 577665"/>
                <a:gd name="connsiteY35" fmla="*/ 1043636 h 1976576"/>
                <a:gd name="connsiteX36" fmla="*/ 126370 w 577665"/>
                <a:gd name="connsiteY36" fmla="*/ 1038942 h 1976576"/>
                <a:gd name="connsiteX37" fmla="*/ 126370 w 577665"/>
                <a:gd name="connsiteY37" fmla="*/ 1093234 h 1976576"/>
                <a:gd name="connsiteX38" fmla="*/ 234670 w 577665"/>
                <a:gd name="connsiteY38" fmla="*/ 1093234 h 1976576"/>
                <a:gd name="connsiteX39" fmla="*/ 234670 w 577665"/>
                <a:gd name="connsiteY39" fmla="*/ 1038942 h 1976576"/>
                <a:gd name="connsiteX40" fmla="*/ 342995 w 577665"/>
                <a:gd name="connsiteY40" fmla="*/ 921654 h 1976576"/>
                <a:gd name="connsiteX41" fmla="*/ 342995 w 577665"/>
                <a:gd name="connsiteY41" fmla="*/ 975946 h 1976576"/>
                <a:gd name="connsiteX42" fmla="*/ 451295 w 577665"/>
                <a:gd name="connsiteY42" fmla="*/ 975946 h 1976576"/>
                <a:gd name="connsiteX43" fmla="*/ 451295 w 577665"/>
                <a:gd name="connsiteY43" fmla="*/ 921654 h 1976576"/>
                <a:gd name="connsiteX44" fmla="*/ 126370 w 577665"/>
                <a:gd name="connsiteY44" fmla="*/ 916960 h 1976576"/>
                <a:gd name="connsiteX45" fmla="*/ 126370 w 577665"/>
                <a:gd name="connsiteY45" fmla="*/ 971252 h 1976576"/>
                <a:gd name="connsiteX46" fmla="*/ 234670 w 577665"/>
                <a:gd name="connsiteY46" fmla="*/ 971252 h 1976576"/>
                <a:gd name="connsiteX47" fmla="*/ 234670 w 577665"/>
                <a:gd name="connsiteY47" fmla="*/ 916960 h 1976576"/>
                <a:gd name="connsiteX48" fmla="*/ 342995 w 577665"/>
                <a:gd name="connsiteY48" fmla="*/ 799672 h 1976576"/>
                <a:gd name="connsiteX49" fmla="*/ 342995 w 577665"/>
                <a:gd name="connsiteY49" fmla="*/ 853964 h 1976576"/>
                <a:gd name="connsiteX50" fmla="*/ 451295 w 577665"/>
                <a:gd name="connsiteY50" fmla="*/ 853964 h 1976576"/>
                <a:gd name="connsiteX51" fmla="*/ 451295 w 577665"/>
                <a:gd name="connsiteY51" fmla="*/ 799672 h 1976576"/>
                <a:gd name="connsiteX52" fmla="*/ 126370 w 577665"/>
                <a:gd name="connsiteY52" fmla="*/ 794978 h 1976576"/>
                <a:gd name="connsiteX53" fmla="*/ 126370 w 577665"/>
                <a:gd name="connsiteY53" fmla="*/ 849270 h 1976576"/>
                <a:gd name="connsiteX54" fmla="*/ 234670 w 577665"/>
                <a:gd name="connsiteY54" fmla="*/ 849270 h 1976576"/>
                <a:gd name="connsiteX55" fmla="*/ 234670 w 577665"/>
                <a:gd name="connsiteY55" fmla="*/ 794978 h 1976576"/>
                <a:gd name="connsiteX56" fmla="*/ 342995 w 577665"/>
                <a:gd name="connsiteY56" fmla="*/ 677690 h 1976576"/>
                <a:gd name="connsiteX57" fmla="*/ 342995 w 577665"/>
                <a:gd name="connsiteY57" fmla="*/ 731982 h 1976576"/>
                <a:gd name="connsiteX58" fmla="*/ 451295 w 577665"/>
                <a:gd name="connsiteY58" fmla="*/ 731982 h 1976576"/>
                <a:gd name="connsiteX59" fmla="*/ 451295 w 577665"/>
                <a:gd name="connsiteY59" fmla="*/ 677690 h 1976576"/>
                <a:gd name="connsiteX60" fmla="*/ 126370 w 577665"/>
                <a:gd name="connsiteY60" fmla="*/ 672996 h 1976576"/>
                <a:gd name="connsiteX61" fmla="*/ 126370 w 577665"/>
                <a:gd name="connsiteY61" fmla="*/ 727289 h 1976576"/>
                <a:gd name="connsiteX62" fmla="*/ 234670 w 577665"/>
                <a:gd name="connsiteY62" fmla="*/ 727289 h 1976576"/>
                <a:gd name="connsiteX63" fmla="*/ 234670 w 577665"/>
                <a:gd name="connsiteY63" fmla="*/ 672996 h 1976576"/>
                <a:gd name="connsiteX64" fmla="*/ 342995 w 577665"/>
                <a:gd name="connsiteY64" fmla="*/ 555708 h 1976576"/>
                <a:gd name="connsiteX65" fmla="*/ 342995 w 577665"/>
                <a:gd name="connsiteY65" fmla="*/ 610000 h 1976576"/>
                <a:gd name="connsiteX66" fmla="*/ 451295 w 577665"/>
                <a:gd name="connsiteY66" fmla="*/ 610000 h 1976576"/>
                <a:gd name="connsiteX67" fmla="*/ 451295 w 577665"/>
                <a:gd name="connsiteY67" fmla="*/ 555708 h 1976576"/>
                <a:gd name="connsiteX68" fmla="*/ 126370 w 577665"/>
                <a:gd name="connsiteY68" fmla="*/ 551014 h 1976576"/>
                <a:gd name="connsiteX69" fmla="*/ 126370 w 577665"/>
                <a:gd name="connsiteY69" fmla="*/ 605307 h 1976576"/>
                <a:gd name="connsiteX70" fmla="*/ 234670 w 577665"/>
                <a:gd name="connsiteY70" fmla="*/ 605307 h 1976576"/>
                <a:gd name="connsiteX71" fmla="*/ 234670 w 577665"/>
                <a:gd name="connsiteY71" fmla="*/ 551014 h 1976576"/>
                <a:gd name="connsiteX72" fmla="*/ 342995 w 577665"/>
                <a:gd name="connsiteY72" fmla="*/ 433726 h 1976576"/>
                <a:gd name="connsiteX73" fmla="*/ 342995 w 577665"/>
                <a:gd name="connsiteY73" fmla="*/ 488019 h 1976576"/>
                <a:gd name="connsiteX74" fmla="*/ 451295 w 577665"/>
                <a:gd name="connsiteY74" fmla="*/ 488019 h 1976576"/>
                <a:gd name="connsiteX75" fmla="*/ 451295 w 577665"/>
                <a:gd name="connsiteY75" fmla="*/ 433726 h 1976576"/>
                <a:gd name="connsiteX76" fmla="*/ 126370 w 577665"/>
                <a:gd name="connsiteY76" fmla="*/ 429032 h 1976576"/>
                <a:gd name="connsiteX77" fmla="*/ 126370 w 577665"/>
                <a:gd name="connsiteY77" fmla="*/ 483325 h 1976576"/>
                <a:gd name="connsiteX78" fmla="*/ 234670 w 577665"/>
                <a:gd name="connsiteY78" fmla="*/ 483325 h 1976576"/>
                <a:gd name="connsiteX79" fmla="*/ 234670 w 577665"/>
                <a:gd name="connsiteY79" fmla="*/ 429032 h 1976576"/>
                <a:gd name="connsiteX80" fmla="*/ 249290 w 577665"/>
                <a:gd name="connsiteY80" fmla="*/ 0 h 1976576"/>
                <a:gd name="connsiteX81" fmla="*/ 328376 w 577665"/>
                <a:gd name="connsiteY81" fmla="*/ 0 h 1976576"/>
                <a:gd name="connsiteX82" fmla="*/ 328376 w 577665"/>
                <a:gd name="connsiteY82" fmla="*/ 178763 h 1976576"/>
                <a:gd name="connsiteX83" fmla="*/ 397145 w 577665"/>
                <a:gd name="connsiteY83" fmla="*/ 178763 h 1976576"/>
                <a:gd name="connsiteX84" fmla="*/ 397145 w 577665"/>
                <a:gd name="connsiteY84" fmla="*/ 299617 h 1976576"/>
                <a:gd name="connsiteX85" fmla="*/ 577665 w 577665"/>
                <a:gd name="connsiteY85" fmla="*/ 299617 h 1976576"/>
                <a:gd name="connsiteX86" fmla="*/ 577665 w 577665"/>
                <a:gd name="connsiteY86" fmla="*/ 1976576 h 1976576"/>
                <a:gd name="connsiteX87" fmla="*/ 379083 w 577665"/>
                <a:gd name="connsiteY87" fmla="*/ 1976576 h 1976576"/>
                <a:gd name="connsiteX88" fmla="*/ 379083 w 577665"/>
                <a:gd name="connsiteY88" fmla="*/ 1654427 h 1976576"/>
                <a:gd name="connsiteX89" fmla="*/ 198582 w 577665"/>
                <a:gd name="connsiteY89" fmla="*/ 1654427 h 1976576"/>
                <a:gd name="connsiteX90" fmla="*/ 198582 w 577665"/>
                <a:gd name="connsiteY90" fmla="*/ 1976576 h 1976576"/>
                <a:gd name="connsiteX91" fmla="*/ 0 w 577665"/>
                <a:gd name="connsiteY91" fmla="*/ 1976576 h 1976576"/>
                <a:gd name="connsiteX92" fmla="*/ 0 w 577665"/>
                <a:gd name="connsiteY92" fmla="*/ 299617 h 1976576"/>
                <a:gd name="connsiteX93" fmla="*/ 180520 w 577665"/>
                <a:gd name="connsiteY93" fmla="*/ 299617 h 1976576"/>
                <a:gd name="connsiteX94" fmla="*/ 180520 w 577665"/>
                <a:gd name="connsiteY94" fmla="*/ 178763 h 1976576"/>
                <a:gd name="connsiteX95" fmla="*/ 249290 w 577665"/>
                <a:gd name="connsiteY95" fmla="*/ 178763 h 197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77665" h="1976576">
                  <a:moveTo>
                    <a:pt x="342995" y="1531565"/>
                  </a:moveTo>
                  <a:lnTo>
                    <a:pt x="342995" y="1585857"/>
                  </a:lnTo>
                  <a:lnTo>
                    <a:pt x="451295" y="1585857"/>
                  </a:lnTo>
                  <a:lnTo>
                    <a:pt x="451295" y="1531565"/>
                  </a:lnTo>
                  <a:close/>
                  <a:moveTo>
                    <a:pt x="126370" y="1526871"/>
                  </a:moveTo>
                  <a:lnTo>
                    <a:pt x="126370" y="1581163"/>
                  </a:lnTo>
                  <a:lnTo>
                    <a:pt x="234670" y="1581163"/>
                  </a:lnTo>
                  <a:lnTo>
                    <a:pt x="234670" y="1526871"/>
                  </a:lnTo>
                  <a:close/>
                  <a:moveTo>
                    <a:pt x="342995" y="1409581"/>
                  </a:moveTo>
                  <a:lnTo>
                    <a:pt x="342995" y="1463873"/>
                  </a:lnTo>
                  <a:lnTo>
                    <a:pt x="451295" y="1463873"/>
                  </a:lnTo>
                  <a:lnTo>
                    <a:pt x="451295" y="1409581"/>
                  </a:lnTo>
                  <a:close/>
                  <a:moveTo>
                    <a:pt x="126370" y="1404887"/>
                  </a:moveTo>
                  <a:lnTo>
                    <a:pt x="126370" y="1459180"/>
                  </a:lnTo>
                  <a:lnTo>
                    <a:pt x="234670" y="1459180"/>
                  </a:lnTo>
                  <a:lnTo>
                    <a:pt x="234670" y="1404887"/>
                  </a:lnTo>
                  <a:close/>
                  <a:moveTo>
                    <a:pt x="342995" y="1287599"/>
                  </a:moveTo>
                  <a:lnTo>
                    <a:pt x="342995" y="1341892"/>
                  </a:lnTo>
                  <a:lnTo>
                    <a:pt x="451295" y="1341892"/>
                  </a:lnTo>
                  <a:lnTo>
                    <a:pt x="451295" y="1287599"/>
                  </a:lnTo>
                  <a:close/>
                  <a:moveTo>
                    <a:pt x="126370" y="1282905"/>
                  </a:moveTo>
                  <a:lnTo>
                    <a:pt x="126370" y="1337198"/>
                  </a:lnTo>
                  <a:lnTo>
                    <a:pt x="234670" y="1337198"/>
                  </a:lnTo>
                  <a:lnTo>
                    <a:pt x="234670" y="1282905"/>
                  </a:lnTo>
                  <a:close/>
                  <a:moveTo>
                    <a:pt x="342995" y="1165617"/>
                  </a:moveTo>
                  <a:lnTo>
                    <a:pt x="342995" y="1219910"/>
                  </a:lnTo>
                  <a:lnTo>
                    <a:pt x="451295" y="1219910"/>
                  </a:lnTo>
                  <a:lnTo>
                    <a:pt x="451295" y="1165617"/>
                  </a:lnTo>
                  <a:close/>
                  <a:moveTo>
                    <a:pt x="126370" y="1160924"/>
                  </a:moveTo>
                  <a:lnTo>
                    <a:pt x="126370" y="1215216"/>
                  </a:lnTo>
                  <a:lnTo>
                    <a:pt x="234670" y="1215216"/>
                  </a:lnTo>
                  <a:lnTo>
                    <a:pt x="234670" y="1160924"/>
                  </a:lnTo>
                  <a:close/>
                  <a:moveTo>
                    <a:pt x="342995" y="1043636"/>
                  </a:moveTo>
                  <a:lnTo>
                    <a:pt x="342995" y="1097928"/>
                  </a:lnTo>
                  <a:lnTo>
                    <a:pt x="451295" y="1097928"/>
                  </a:lnTo>
                  <a:lnTo>
                    <a:pt x="451295" y="1043636"/>
                  </a:lnTo>
                  <a:close/>
                  <a:moveTo>
                    <a:pt x="126370" y="1038942"/>
                  </a:moveTo>
                  <a:lnTo>
                    <a:pt x="126370" y="1093234"/>
                  </a:lnTo>
                  <a:lnTo>
                    <a:pt x="234670" y="1093234"/>
                  </a:lnTo>
                  <a:lnTo>
                    <a:pt x="234670" y="1038942"/>
                  </a:lnTo>
                  <a:close/>
                  <a:moveTo>
                    <a:pt x="342995" y="921654"/>
                  </a:moveTo>
                  <a:lnTo>
                    <a:pt x="342995" y="975946"/>
                  </a:lnTo>
                  <a:lnTo>
                    <a:pt x="451295" y="975946"/>
                  </a:lnTo>
                  <a:lnTo>
                    <a:pt x="451295" y="921654"/>
                  </a:lnTo>
                  <a:close/>
                  <a:moveTo>
                    <a:pt x="126370" y="916960"/>
                  </a:moveTo>
                  <a:lnTo>
                    <a:pt x="126370" y="971252"/>
                  </a:lnTo>
                  <a:lnTo>
                    <a:pt x="234670" y="971252"/>
                  </a:lnTo>
                  <a:lnTo>
                    <a:pt x="234670" y="916960"/>
                  </a:lnTo>
                  <a:close/>
                  <a:moveTo>
                    <a:pt x="342995" y="799672"/>
                  </a:moveTo>
                  <a:lnTo>
                    <a:pt x="342995" y="853964"/>
                  </a:lnTo>
                  <a:lnTo>
                    <a:pt x="451295" y="853964"/>
                  </a:lnTo>
                  <a:lnTo>
                    <a:pt x="451295" y="799672"/>
                  </a:lnTo>
                  <a:close/>
                  <a:moveTo>
                    <a:pt x="126370" y="794978"/>
                  </a:moveTo>
                  <a:lnTo>
                    <a:pt x="126370" y="849270"/>
                  </a:lnTo>
                  <a:lnTo>
                    <a:pt x="234670" y="849270"/>
                  </a:lnTo>
                  <a:lnTo>
                    <a:pt x="234670" y="794978"/>
                  </a:lnTo>
                  <a:close/>
                  <a:moveTo>
                    <a:pt x="342995" y="677690"/>
                  </a:moveTo>
                  <a:lnTo>
                    <a:pt x="342995" y="731982"/>
                  </a:lnTo>
                  <a:lnTo>
                    <a:pt x="451295" y="731982"/>
                  </a:lnTo>
                  <a:lnTo>
                    <a:pt x="451295" y="677690"/>
                  </a:lnTo>
                  <a:close/>
                  <a:moveTo>
                    <a:pt x="126370" y="672996"/>
                  </a:moveTo>
                  <a:lnTo>
                    <a:pt x="126370" y="727289"/>
                  </a:lnTo>
                  <a:lnTo>
                    <a:pt x="234670" y="727289"/>
                  </a:lnTo>
                  <a:lnTo>
                    <a:pt x="234670" y="672996"/>
                  </a:lnTo>
                  <a:close/>
                  <a:moveTo>
                    <a:pt x="342995" y="555708"/>
                  </a:moveTo>
                  <a:lnTo>
                    <a:pt x="342995" y="610000"/>
                  </a:lnTo>
                  <a:lnTo>
                    <a:pt x="451295" y="610000"/>
                  </a:lnTo>
                  <a:lnTo>
                    <a:pt x="451295" y="555708"/>
                  </a:lnTo>
                  <a:close/>
                  <a:moveTo>
                    <a:pt x="126370" y="551014"/>
                  </a:moveTo>
                  <a:lnTo>
                    <a:pt x="126370" y="605307"/>
                  </a:lnTo>
                  <a:lnTo>
                    <a:pt x="234670" y="605307"/>
                  </a:lnTo>
                  <a:lnTo>
                    <a:pt x="234670" y="551014"/>
                  </a:lnTo>
                  <a:close/>
                  <a:moveTo>
                    <a:pt x="342995" y="433726"/>
                  </a:moveTo>
                  <a:lnTo>
                    <a:pt x="342995" y="488019"/>
                  </a:lnTo>
                  <a:lnTo>
                    <a:pt x="451295" y="488019"/>
                  </a:lnTo>
                  <a:lnTo>
                    <a:pt x="451295" y="433726"/>
                  </a:lnTo>
                  <a:close/>
                  <a:moveTo>
                    <a:pt x="126370" y="429032"/>
                  </a:moveTo>
                  <a:lnTo>
                    <a:pt x="126370" y="483325"/>
                  </a:lnTo>
                  <a:lnTo>
                    <a:pt x="234670" y="483325"/>
                  </a:lnTo>
                  <a:lnTo>
                    <a:pt x="234670" y="429032"/>
                  </a:lnTo>
                  <a:close/>
                  <a:moveTo>
                    <a:pt x="249290" y="0"/>
                  </a:moveTo>
                  <a:lnTo>
                    <a:pt x="328376" y="0"/>
                  </a:lnTo>
                  <a:lnTo>
                    <a:pt x="328376" y="178763"/>
                  </a:lnTo>
                  <a:lnTo>
                    <a:pt x="397145" y="178763"/>
                  </a:lnTo>
                  <a:lnTo>
                    <a:pt x="397145" y="299617"/>
                  </a:lnTo>
                  <a:lnTo>
                    <a:pt x="577665" y="299617"/>
                  </a:lnTo>
                  <a:lnTo>
                    <a:pt x="577665" y="1976576"/>
                  </a:lnTo>
                  <a:lnTo>
                    <a:pt x="379083" y="1976576"/>
                  </a:lnTo>
                  <a:lnTo>
                    <a:pt x="379083" y="1654427"/>
                  </a:lnTo>
                  <a:lnTo>
                    <a:pt x="198582" y="1654427"/>
                  </a:lnTo>
                  <a:lnTo>
                    <a:pt x="198582" y="1976576"/>
                  </a:lnTo>
                  <a:lnTo>
                    <a:pt x="0" y="1976576"/>
                  </a:lnTo>
                  <a:lnTo>
                    <a:pt x="0" y="299617"/>
                  </a:lnTo>
                  <a:lnTo>
                    <a:pt x="180520" y="299617"/>
                  </a:lnTo>
                  <a:lnTo>
                    <a:pt x="180520" y="178763"/>
                  </a:lnTo>
                  <a:lnTo>
                    <a:pt x="249290" y="17876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753" name="Freeform: Shape 100">
              <a:extLst>
                <a:ext uri="{FF2B5EF4-FFF2-40B4-BE49-F238E27FC236}">
                  <a16:creationId xmlns:a16="http://schemas.microsoft.com/office/drawing/2014/main" id="{6424A004-6C84-414C-9A2E-E88E63CD4C18}"/>
                </a:ext>
              </a:extLst>
            </p:cNvPr>
            <p:cNvSpPr/>
            <p:nvPr/>
          </p:nvSpPr>
          <p:spPr>
            <a:xfrm>
              <a:off x="7813002" y="2415640"/>
              <a:ext cx="623978" cy="1339211"/>
            </a:xfrm>
            <a:custGeom>
              <a:avLst/>
              <a:gdLst>
                <a:gd name="connsiteX0" fmla="*/ 220666 w 637355"/>
                <a:gd name="connsiteY0" fmla="*/ 807253 h 1339211"/>
                <a:gd name="connsiteX1" fmla="*/ 220666 w 637355"/>
                <a:gd name="connsiteY1" fmla="*/ 920972 h 1339211"/>
                <a:gd name="connsiteX2" fmla="*/ 334385 w 637355"/>
                <a:gd name="connsiteY2" fmla="*/ 920972 h 1339211"/>
                <a:gd name="connsiteX3" fmla="*/ 334385 w 637355"/>
                <a:gd name="connsiteY3" fmla="*/ 807253 h 1339211"/>
                <a:gd name="connsiteX4" fmla="*/ 79542 w 637355"/>
                <a:gd name="connsiteY4" fmla="*/ 807253 h 1339211"/>
                <a:gd name="connsiteX5" fmla="*/ 79542 w 637355"/>
                <a:gd name="connsiteY5" fmla="*/ 920972 h 1339211"/>
                <a:gd name="connsiteX6" fmla="*/ 193261 w 637355"/>
                <a:gd name="connsiteY6" fmla="*/ 920972 h 1339211"/>
                <a:gd name="connsiteX7" fmla="*/ 193261 w 637355"/>
                <a:gd name="connsiteY7" fmla="*/ 807253 h 1339211"/>
                <a:gd name="connsiteX8" fmla="*/ 220666 w 637355"/>
                <a:gd name="connsiteY8" fmla="*/ 661702 h 1339211"/>
                <a:gd name="connsiteX9" fmla="*/ 220666 w 637355"/>
                <a:gd name="connsiteY9" fmla="*/ 775421 h 1339211"/>
                <a:gd name="connsiteX10" fmla="*/ 334385 w 637355"/>
                <a:gd name="connsiteY10" fmla="*/ 775421 h 1339211"/>
                <a:gd name="connsiteX11" fmla="*/ 334385 w 637355"/>
                <a:gd name="connsiteY11" fmla="*/ 661702 h 1339211"/>
                <a:gd name="connsiteX12" fmla="*/ 79542 w 637355"/>
                <a:gd name="connsiteY12" fmla="*/ 661702 h 1339211"/>
                <a:gd name="connsiteX13" fmla="*/ 79542 w 637355"/>
                <a:gd name="connsiteY13" fmla="*/ 775421 h 1339211"/>
                <a:gd name="connsiteX14" fmla="*/ 193261 w 637355"/>
                <a:gd name="connsiteY14" fmla="*/ 775421 h 1339211"/>
                <a:gd name="connsiteX15" fmla="*/ 193261 w 637355"/>
                <a:gd name="connsiteY15" fmla="*/ 661702 h 1339211"/>
                <a:gd name="connsiteX16" fmla="*/ 220666 w 637355"/>
                <a:gd name="connsiteY16" fmla="*/ 519029 h 1339211"/>
                <a:gd name="connsiteX17" fmla="*/ 220666 w 637355"/>
                <a:gd name="connsiteY17" fmla="*/ 632748 h 1339211"/>
                <a:gd name="connsiteX18" fmla="*/ 334385 w 637355"/>
                <a:gd name="connsiteY18" fmla="*/ 632748 h 1339211"/>
                <a:gd name="connsiteX19" fmla="*/ 334385 w 637355"/>
                <a:gd name="connsiteY19" fmla="*/ 519029 h 1339211"/>
                <a:gd name="connsiteX20" fmla="*/ 79542 w 637355"/>
                <a:gd name="connsiteY20" fmla="*/ 519029 h 1339211"/>
                <a:gd name="connsiteX21" fmla="*/ 79542 w 637355"/>
                <a:gd name="connsiteY21" fmla="*/ 632748 h 1339211"/>
                <a:gd name="connsiteX22" fmla="*/ 193261 w 637355"/>
                <a:gd name="connsiteY22" fmla="*/ 632748 h 1339211"/>
                <a:gd name="connsiteX23" fmla="*/ 193261 w 637355"/>
                <a:gd name="connsiteY23" fmla="*/ 519029 h 1339211"/>
                <a:gd name="connsiteX24" fmla="*/ 220666 w 637355"/>
                <a:gd name="connsiteY24" fmla="*/ 373478 h 1339211"/>
                <a:gd name="connsiteX25" fmla="*/ 220666 w 637355"/>
                <a:gd name="connsiteY25" fmla="*/ 487197 h 1339211"/>
                <a:gd name="connsiteX26" fmla="*/ 334385 w 637355"/>
                <a:gd name="connsiteY26" fmla="*/ 487197 h 1339211"/>
                <a:gd name="connsiteX27" fmla="*/ 334385 w 637355"/>
                <a:gd name="connsiteY27" fmla="*/ 373478 h 1339211"/>
                <a:gd name="connsiteX28" fmla="*/ 79542 w 637355"/>
                <a:gd name="connsiteY28" fmla="*/ 373478 h 1339211"/>
                <a:gd name="connsiteX29" fmla="*/ 79542 w 637355"/>
                <a:gd name="connsiteY29" fmla="*/ 487197 h 1339211"/>
                <a:gd name="connsiteX30" fmla="*/ 193261 w 637355"/>
                <a:gd name="connsiteY30" fmla="*/ 487197 h 1339211"/>
                <a:gd name="connsiteX31" fmla="*/ 193261 w 637355"/>
                <a:gd name="connsiteY31" fmla="*/ 373478 h 1339211"/>
                <a:gd name="connsiteX32" fmla="*/ 220666 w 637355"/>
                <a:gd name="connsiteY32" fmla="*/ 230805 h 1339211"/>
                <a:gd name="connsiteX33" fmla="*/ 220666 w 637355"/>
                <a:gd name="connsiteY33" fmla="*/ 344524 h 1339211"/>
                <a:gd name="connsiteX34" fmla="*/ 334385 w 637355"/>
                <a:gd name="connsiteY34" fmla="*/ 344524 h 1339211"/>
                <a:gd name="connsiteX35" fmla="*/ 334385 w 637355"/>
                <a:gd name="connsiteY35" fmla="*/ 230805 h 1339211"/>
                <a:gd name="connsiteX36" fmla="*/ 79542 w 637355"/>
                <a:gd name="connsiteY36" fmla="*/ 230805 h 1339211"/>
                <a:gd name="connsiteX37" fmla="*/ 79542 w 637355"/>
                <a:gd name="connsiteY37" fmla="*/ 344524 h 1339211"/>
                <a:gd name="connsiteX38" fmla="*/ 193261 w 637355"/>
                <a:gd name="connsiteY38" fmla="*/ 344524 h 1339211"/>
                <a:gd name="connsiteX39" fmla="*/ 193261 w 637355"/>
                <a:gd name="connsiteY39" fmla="*/ 230805 h 1339211"/>
                <a:gd name="connsiteX40" fmla="*/ 220666 w 637355"/>
                <a:gd name="connsiteY40" fmla="*/ 85254 h 1339211"/>
                <a:gd name="connsiteX41" fmla="*/ 220666 w 637355"/>
                <a:gd name="connsiteY41" fmla="*/ 198973 h 1339211"/>
                <a:gd name="connsiteX42" fmla="*/ 334385 w 637355"/>
                <a:gd name="connsiteY42" fmla="*/ 198973 h 1339211"/>
                <a:gd name="connsiteX43" fmla="*/ 334385 w 637355"/>
                <a:gd name="connsiteY43" fmla="*/ 85254 h 1339211"/>
                <a:gd name="connsiteX44" fmla="*/ 79542 w 637355"/>
                <a:gd name="connsiteY44" fmla="*/ 85254 h 1339211"/>
                <a:gd name="connsiteX45" fmla="*/ 79542 w 637355"/>
                <a:gd name="connsiteY45" fmla="*/ 198973 h 1339211"/>
                <a:gd name="connsiteX46" fmla="*/ 193261 w 637355"/>
                <a:gd name="connsiteY46" fmla="*/ 198973 h 1339211"/>
                <a:gd name="connsiteX47" fmla="*/ 193261 w 637355"/>
                <a:gd name="connsiteY47" fmla="*/ 85254 h 1339211"/>
                <a:gd name="connsiteX48" fmla="*/ 0 w 637355"/>
                <a:gd name="connsiteY48" fmla="*/ 0 h 1339211"/>
                <a:gd name="connsiteX49" fmla="*/ 637355 w 637355"/>
                <a:gd name="connsiteY49" fmla="*/ 0 h 1339211"/>
                <a:gd name="connsiteX50" fmla="*/ 637355 w 637355"/>
                <a:gd name="connsiteY50" fmla="*/ 1339211 h 1339211"/>
                <a:gd name="connsiteX51" fmla="*/ 0 w 637355"/>
                <a:gd name="connsiteY51" fmla="*/ 1339211 h 133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37355" h="1339211">
                  <a:moveTo>
                    <a:pt x="220666" y="807253"/>
                  </a:moveTo>
                  <a:lnTo>
                    <a:pt x="220666" y="920972"/>
                  </a:lnTo>
                  <a:lnTo>
                    <a:pt x="334385" y="920972"/>
                  </a:lnTo>
                  <a:lnTo>
                    <a:pt x="334385" y="807253"/>
                  </a:lnTo>
                  <a:close/>
                  <a:moveTo>
                    <a:pt x="79542" y="807253"/>
                  </a:moveTo>
                  <a:lnTo>
                    <a:pt x="79542" y="920972"/>
                  </a:lnTo>
                  <a:lnTo>
                    <a:pt x="193261" y="920972"/>
                  </a:lnTo>
                  <a:lnTo>
                    <a:pt x="193261" y="807253"/>
                  </a:lnTo>
                  <a:close/>
                  <a:moveTo>
                    <a:pt x="220666" y="661702"/>
                  </a:moveTo>
                  <a:lnTo>
                    <a:pt x="220666" y="775421"/>
                  </a:lnTo>
                  <a:lnTo>
                    <a:pt x="334385" y="775421"/>
                  </a:lnTo>
                  <a:lnTo>
                    <a:pt x="334385" y="661702"/>
                  </a:lnTo>
                  <a:close/>
                  <a:moveTo>
                    <a:pt x="79542" y="661702"/>
                  </a:moveTo>
                  <a:lnTo>
                    <a:pt x="79542" y="775421"/>
                  </a:lnTo>
                  <a:lnTo>
                    <a:pt x="193261" y="775421"/>
                  </a:lnTo>
                  <a:lnTo>
                    <a:pt x="193261" y="661702"/>
                  </a:lnTo>
                  <a:close/>
                  <a:moveTo>
                    <a:pt x="220666" y="519029"/>
                  </a:moveTo>
                  <a:lnTo>
                    <a:pt x="220666" y="632748"/>
                  </a:lnTo>
                  <a:lnTo>
                    <a:pt x="334385" y="632748"/>
                  </a:lnTo>
                  <a:lnTo>
                    <a:pt x="334385" y="519029"/>
                  </a:lnTo>
                  <a:close/>
                  <a:moveTo>
                    <a:pt x="79542" y="519029"/>
                  </a:moveTo>
                  <a:lnTo>
                    <a:pt x="79542" y="632748"/>
                  </a:lnTo>
                  <a:lnTo>
                    <a:pt x="193261" y="632748"/>
                  </a:lnTo>
                  <a:lnTo>
                    <a:pt x="193261" y="519029"/>
                  </a:lnTo>
                  <a:close/>
                  <a:moveTo>
                    <a:pt x="220666" y="373478"/>
                  </a:moveTo>
                  <a:lnTo>
                    <a:pt x="220666" y="487197"/>
                  </a:lnTo>
                  <a:lnTo>
                    <a:pt x="334385" y="487197"/>
                  </a:lnTo>
                  <a:lnTo>
                    <a:pt x="334385" y="373478"/>
                  </a:lnTo>
                  <a:close/>
                  <a:moveTo>
                    <a:pt x="79542" y="373478"/>
                  </a:moveTo>
                  <a:lnTo>
                    <a:pt x="79542" y="487197"/>
                  </a:lnTo>
                  <a:lnTo>
                    <a:pt x="193261" y="487197"/>
                  </a:lnTo>
                  <a:lnTo>
                    <a:pt x="193261" y="373478"/>
                  </a:lnTo>
                  <a:close/>
                  <a:moveTo>
                    <a:pt x="220666" y="230805"/>
                  </a:moveTo>
                  <a:lnTo>
                    <a:pt x="220666" y="344524"/>
                  </a:lnTo>
                  <a:lnTo>
                    <a:pt x="334385" y="344524"/>
                  </a:lnTo>
                  <a:lnTo>
                    <a:pt x="334385" y="230805"/>
                  </a:lnTo>
                  <a:close/>
                  <a:moveTo>
                    <a:pt x="79542" y="230805"/>
                  </a:moveTo>
                  <a:lnTo>
                    <a:pt x="79542" y="344524"/>
                  </a:lnTo>
                  <a:lnTo>
                    <a:pt x="193261" y="344524"/>
                  </a:lnTo>
                  <a:lnTo>
                    <a:pt x="193261" y="230805"/>
                  </a:lnTo>
                  <a:close/>
                  <a:moveTo>
                    <a:pt x="220666" y="85254"/>
                  </a:moveTo>
                  <a:lnTo>
                    <a:pt x="220666" y="198973"/>
                  </a:lnTo>
                  <a:lnTo>
                    <a:pt x="334385" y="198973"/>
                  </a:lnTo>
                  <a:lnTo>
                    <a:pt x="334385" y="85254"/>
                  </a:lnTo>
                  <a:close/>
                  <a:moveTo>
                    <a:pt x="79542" y="85254"/>
                  </a:moveTo>
                  <a:lnTo>
                    <a:pt x="79542" y="198973"/>
                  </a:lnTo>
                  <a:lnTo>
                    <a:pt x="193261" y="198973"/>
                  </a:lnTo>
                  <a:lnTo>
                    <a:pt x="193261" y="85254"/>
                  </a:lnTo>
                  <a:close/>
                  <a:moveTo>
                    <a:pt x="0" y="0"/>
                  </a:moveTo>
                  <a:lnTo>
                    <a:pt x="637355" y="0"/>
                  </a:lnTo>
                  <a:lnTo>
                    <a:pt x="637355" y="1339211"/>
                  </a:lnTo>
                  <a:lnTo>
                    <a:pt x="0" y="133921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4" name="Freeform: Shape 94">
              <a:extLst>
                <a:ext uri="{FF2B5EF4-FFF2-40B4-BE49-F238E27FC236}">
                  <a16:creationId xmlns:a16="http://schemas.microsoft.com/office/drawing/2014/main" id="{CDF1B5FC-F41B-4543-A07F-87B63D963741}"/>
                </a:ext>
              </a:extLst>
            </p:cNvPr>
            <p:cNvSpPr/>
            <p:nvPr/>
          </p:nvSpPr>
          <p:spPr>
            <a:xfrm>
              <a:off x="3788766" y="2278018"/>
              <a:ext cx="452749" cy="1476833"/>
            </a:xfrm>
            <a:custGeom>
              <a:avLst/>
              <a:gdLst>
                <a:gd name="connsiteX0" fmla="*/ 244930 w 462455"/>
                <a:gd name="connsiteY0" fmla="*/ 661816 h 1476833"/>
                <a:gd name="connsiteX1" fmla="*/ 244930 w 462455"/>
                <a:gd name="connsiteY1" fmla="*/ 775535 h 1476833"/>
                <a:gd name="connsiteX2" fmla="*/ 358649 w 462455"/>
                <a:gd name="connsiteY2" fmla="*/ 775535 h 1476833"/>
                <a:gd name="connsiteX3" fmla="*/ 358649 w 462455"/>
                <a:gd name="connsiteY3" fmla="*/ 661816 h 1476833"/>
                <a:gd name="connsiteX4" fmla="*/ 103806 w 462455"/>
                <a:gd name="connsiteY4" fmla="*/ 661816 h 1476833"/>
                <a:gd name="connsiteX5" fmla="*/ 103806 w 462455"/>
                <a:gd name="connsiteY5" fmla="*/ 775535 h 1476833"/>
                <a:gd name="connsiteX6" fmla="*/ 217525 w 462455"/>
                <a:gd name="connsiteY6" fmla="*/ 775535 h 1476833"/>
                <a:gd name="connsiteX7" fmla="*/ 217525 w 462455"/>
                <a:gd name="connsiteY7" fmla="*/ 661816 h 1476833"/>
                <a:gd name="connsiteX8" fmla="*/ 244930 w 462455"/>
                <a:gd name="connsiteY8" fmla="*/ 516265 h 1476833"/>
                <a:gd name="connsiteX9" fmla="*/ 244930 w 462455"/>
                <a:gd name="connsiteY9" fmla="*/ 629984 h 1476833"/>
                <a:gd name="connsiteX10" fmla="*/ 358649 w 462455"/>
                <a:gd name="connsiteY10" fmla="*/ 629984 h 1476833"/>
                <a:gd name="connsiteX11" fmla="*/ 358649 w 462455"/>
                <a:gd name="connsiteY11" fmla="*/ 516265 h 1476833"/>
                <a:gd name="connsiteX12" fmla="*/ 103806 w 462455"/>
                <a:gd name="connsiteY12" fmla="*/ 516265 h 1476833"/>
                <a:gd name="connsiteX13" fmla="*/ 103806 w 462455"/>
                <a:gd name="connsiteY13" fmla="*/ 629984 h 1476833"/>
                <a:gd name="connsiteX14" fmla="*/ 217525 w 462455"/>
                <a:gd name="connsiteY14" fmla="*/ 629984 h 1476833"/>
                <a:gd name="connsiteX15" fmla="*/ 217525 w 462455"/>
                <a:gd name="connsiteY15" fmla="*/ 516265 h 1476833"/>
                <a:gd name="connsiteX16" fmla="*/ 244930 w 462455"/>
                <a:gd name="connsiteY16" fmla="*/ 368427 h 1476833"/>
                <a:gd name="connsiteX17" fmla="*/ 244930 w 462455"/>
                <a:gd name="connsiteY17" fmla="*/ 482146 h 1476833"/>
                <a:gd name="connsiteX18" fmla="*/ 358649 w 462455"/>
                <a:gd name="connsiteY18" fmla="*/ 482146 h 1476833"/>
                <a:gd name="connsiteX19" fmla="*/ 358649 w 462455"/>
                <a:gd name="connsiteY19" fmla="*/ 368427 h 1476833"/>
                <a:gd name="connsiteX20" fmla="*/ 103806 w 462455"/>
                <a:gd name="connsiteY20" fmla="*/ 368427 h 1476833"/>
                <a:gd name="connsiteX21" fmla="*/ 103806 w 462455"/>
                <a:gd name="connsiteY21" fmla="*/ 482146 h 1476833"/>
                <a:gd name="connsiteX22" fmla="*/ 217525 w 462455"/>
                <a:gd name="connsiteY22" fmla="*/ 482146 h 1476833"/>
                <a:gd name="connsiteX23" fmla="*/ 217525 w 462455"/>
                <a:gd name="connsiteY23" fmla="*/ 368427 h 1476833"/>
                <a:gd name="connsiteX24" fmla="*/ 244930 w 462455"/>
                <a:gd name="connsiteY24" fmla="*/ 222876 h 1476833"/>
                <a:gd name="connsiteX25" fmla="*/ 244930 w 462455"/>
                <a:gd name="connsiteY25" fmla="*/ 336595 h 1476833"/>
                <a:gd name="connsiteX26" fmla="*/ 358649 w 462455"/>
                <a:gd name="connsiteY26" fmla="*/ 336595 h 1476833"/>
                <a:gd name="connsiteX27" fmla="*/ 358649 w 462455"/>
                <a:gd name="connsiteY27" fmla="*/ 222876 h 1476833"/>
                <a:gd name="connsiteX28" fmla="*/ 103806 w 462455"/>
                <a:gd name="connsiteY28" fmla="*/ 222876 h 1476833"/>
                <a:gd name="connsiteX29" fmla="*/ 103806 w 462455"/>
                <a:gd name="connsiteY29" fmla="*/ 336595 h 1476833"/>
                <a:gd name="connsiteX30" fmla="*/ 217525 w 462455"/>
                <a:gd name="connsiteY30" fmla="*/ 336595 h 1476833"/>
                <a:gd name="connsiteX31" fmla="*/ 217525 w 462455"/>
                <a:gd name="connsiteY31" fmla="*/ 222876 h 1476833"/>
                <a:gd name="connsiteX32" fmla="*/ 0 w 462455"/>
                <a:gd name="connsiteY32" fmla="*/ 0 h 1476833"/>
                <a:gd name="connsiteX33" fmla="*/ 162985 w 462455"/>
                <a:gd name="connsiteY33" fmla="*/ 0 h 1476833"/>
                <a:gd name="connsiteX34" fmla="*/ 162985 w 462455"/>
                <a:gd name="connsiteY34" fmla="*/ 137622 h 1476833"/>
                <a:gd name="connsiteX35" fmla="*/ 462455 w 462455"/>
                <a:gd name="connsiteY35" fmla="*/ 137622 h 1476833"/>
                <a:gd name="connsiteX36" fmla="*/ 462455 w 462455"/>
                <a:gd name="connsiteY36" fmla="*/ 1476833 h 1476833"/>
                <a:gd name="connsiteX37" fmla="*/ 0 w 462455"/>
                <a:gd name="connsiteY37" fmla="*/ 1476833 h 1476833"/>
                <a:gd name="connsiteX38" fmla="*/ 0 w 462455"/>
                <a:gd name="connsiteY38" fmla="*/ 188757 h 1476833"/>
                <a:gd name="connsiteX39" fmla="*/ 0 w 462455"/>
                <a:gd name="connsiteY39" fmla="*/ 137622 h 1476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62455" h="1476833">
                  <a:moveTo>
                    <a:pt x="244930" y="661816"/>
                  </a:moveTo>
                  <a:lnTo>
                    <a:pt x="244930" y="775535"/>
                  </a:lnTo>
                  <a:lnTo>
                    <a:pt x="358649" y="775535"/>
                  </a:lnTo>
                  <a:lnTo>
                    <a:pt x="358649" y="661816"/>
                  </a:lnTo>
                  <a:close/>
                  <a:moveTo>
                    <a:pt x="103806" y="661816"/>
                  </a:moveTo>
                  <a:lnTo>
                    <a:pt x="103806" y="775535"/>
                  </a:lnTo>
                  <a:lnTo>
                    <a:pt x="217525" y="775535"/>
                  </a:lnTo>
                  <a:lnTo>
                    <a:pt x="217525" y="661816"/>
                  </a:lnTo>
                  <a:close/>
                  <a:moveTo>
                    <a:pt x="244930" y="516265"/>
                  </a:moveTo>
                  <a:lnTo>
                    <a:pt x="244930" y="629984"/>
                  </a:lnTo>
                  <a:lnTo>
                    <a:pt x="358649" y="629984"/>
                  </a:lnTo>
                  <a:lnTo>
                    <a:pt x="358649" y="516265"/>
                  </a:lnTo>
                  <a:close/>
                  <a:moveTo>
                    <a:pt x="103806" y="516265"/>
                  </a:moveTo>
                  <a:lnTo>
                    <a:pt x="103806" y="629984"/>
                  </a:lnTo>
                  <a:lnTo>
                    <a:pt x="217525" y="629984"/>
                  </a:lnTo>
                  <a:lnTo>
                    <a:pt x="217525" y="516265"/>
                  </a:lnTo>
                  <a:close/>
                  <a:moveTo>
                    <a:pt x="244930" y="368427"/>
                  </a:moveTo>
                  <a:lnTo>
                    <a:pt x="244930" y="482146"/>
                  </a:lnTo>
                  <a:lnTo>
                    <a:pt x="358649" y="482146"/>
                  </a:lnTo>
                  <a:lnTo>
                    <a:pt x="358649" y="368427"/>
                  </a:lnTo>
                  <a:close/>
                  <a:moveTo>
                    <a:pt x="103806" y="368427"/>
                  </a:moveTo>
                  <a:lnTo>
                    <a:pt x="103806" y="482146"/>
                  </a:lnTo>
                  <a:lnTo>
                    <a:pt x="217525" y="482146"/>
                  </a:lnTo>
                  <a:lnTo>
                    <a:pt x="217525" y="368427"/>
                  </a:lnTo>
                  <a:close/>
                  <a:moveTo>
                    <a:pt x="244930" y="222876"/>
                  </a:moveTo>
                  <a:lnTo>
                    <a:pt x="244930" y="336595"/>
                  </a:lnTo>
                  <a:lnTo>
                    <a:pt x="358649" y="336595"/>
                  </a:lnTo>
                  <a:lnTo>
                    <a:pt x="358649" y="222876"/>
                  </a:lnTo>
                  <a:close/>
                  <a:moveTo>
                    <a:pt x="103806" y="222876"/>
                  </a:moveTo>
                  <a:lnTo>
                    <a:pt x="103806" y="336595"/>
                  </a:lnTo>
                  <a:lnTo>
                    <a:pt x="217525" y="336595"/>
                  </a:lnTo>
                  <a:lnTo>
                    <a:pt x="217525" y="222876"/>
                  </a:lnTo>
                  <a:close/>
                  <a:moveTo>
                    <a:pt x="0" y="0"/>
                  </a:moveTo>
                  <a:lnTo>
                    <a:pt x="162985" y="0"/>
                  </a:lnTo>
                  <a:lnTo>
                    <a:pt x="162985" y="137622"/>
                  </a:lnTo>
                  <a:lnTo>
                    <a:pt x="462455" y="137622"/>
                  </a:lnTo>
                  <a:lnTo>
                    <a:pt x="462455" y="1476833"/>
                  </a:lnTo>
                  <a:lnTo>
                    <a:pt x="0" y="1476833"/>
                  </a:lnTo>
                  <a:lnTo>
                    <a:pt x="0" y="188757"/>
                  </a:lnTo>
                  <a:lnTo>
                    <a:pt x="0" y="13762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5" name="Freeform: Shape 113">
              <a:extLst>
                <a:ext uri="{FF2B5EF4-FFF2-40B4-BE49-F238E27FC236}">
                  <a16:creationId xmlns:a16="http://schemas.microsoft.com/office/drawing/2014/main" id="{A99A2E62-3F97-40F3-814F-9C13CBE9F1D9}"/>
                </a:ext>
              </a:extLst>
            </p:cNvPr>
            <p:cNvSpPr/>
            <p:nvPr/>
          </p:nvSpPr>
          <p:spPr>
            <a:xfrm>
              <a:off x="6684795" y="2234665"/>
              <a:ext cx="300410" cy="1520186"/>
            </a:xfrm>
            <a:custGeom>
              <a:avLst/>
              <a:gdLst>
                <a:gd name="connsiteX0" fmla="*/ 99275 w 306850"/>
                <a:gd name="connsiteY0" fmla="*/ 1096373 h 1339211"/>
                <a:gd name="connsiteX1" fmla="*/ 99275 w 306850"/>
                <a:gd name="connsiteY1" fmla="*/ 1150665 h 1339211"/>
                <a:gd name="connsiteX2" fmla="*/ 207575 w 306850"/>
                <a:gd name="connsiteY2" fmla="*/ 1150665 h 1339211"/>
                <a:gd name="connsiteX3" fmla="*/ 207575 w 306850"/>
                <a:gd name="connsiteY3" fmla="*/ 1096373 h 1339211"/>
                <a:gd name="connsiteX4" fmla="*/ 99275 w 306850"/>
                <a:gd name="connsiteY4" fmla="*/ 974391 h 1339211"/>
                <a:gd name="connsiteX5" fmla="*/ 99275 w 306850"/>
                <a:gd name="connsiteY5" fmla="*/ 1028684 h 1339211"/>
                <a:gd name="connsiteX6" fmla="*/ 207575 w 306850"/>
                <a:gd name="connsiteY6" fmla="*/ 1028684 h 1339211"/>
                <a:gd name="connsiteX7" fmla="*/ 207575 w 306850"/>
                <a:gd name="connsiteY7" fmla="*/ 974391 h 1339211"/>
                <a:gd name="connsiteX8" fmla="*/ 99275 w 306850"/>
                <a:gd name="connsiteY8" fmla="*/ 852409 h 1339211"/>
                <a:gd name="connsiteX9" fmla="*/ 99275 w 306850"/>
                <a:gd name="connsiteY9" fmla="*/ 906702 h 1339211"/>
                <a:gd name="connsiteX10" fmla="*/ 207575 w 306850"/>
                <a:gd name="connsiteY10" fmla="*/ 906702 h 1339211"/>
                <a:gd name="connsiteX11" fmla="*/ 207575 w 306850"/>
                <a:gd name="connsiteY11" fmla="*/ 852409 h 1339211"/>
                <a:gd name="connsiteX12" fmla="*/ 99275 w 306850"/>
                <a:gd name="connsiteY12" fmla="*/ 730427 h 1339211"/>
                <a:gd name="connsiteX13" fmla="*/ 99275 w 306850"/>
                <a:gd name="connsiteY13" fmla="*/ 784720 h 1339211"/>
                <a:gd name="connsiteX14" fmla="*/ 207575 w 306850"/>
                <a:gd name="connsiteY14" fmla="*/ 784720 h 1339211"/>
                <a:gd name="connsiteX15" fmla="*/ 207575 w 306850"/>
                <a:gd name="connsiteY15" fmla="*/ 730427 h 1339211"/>
                <a:gd name="connsiteX16" fmla="*/ 99275 w 306850"/>
                <a:gd name="connsiteY16" fmla="*/ 608446 h 1339211"/>
                <a:gd name="connsiteX17" fmla="*/ 99275 w 306850"/>
                <a:gd name="connsiteY17" fmla="*/ 662738 h 1339211"/>
                <a:gd name="connsiteX18" fmla="*/ 207575 w 306850"/>
                <a:gd name="connsiteY18" fmla="*/ 662738 h 1339211"/>
                <a:gd name="connsiteX19" fmla="*/ 207575 w 306850"/>
                <a:gd name="connsiteY19" fmla="*/ 608446 h 1339211"/>
                <a:gd name="connsiteX20" fmla="*/ 99275 w 306850"/>
                <a:gd name="connsiteY20" fmla="*/ 486464 h 1339211"/>
                <a:gd name="connsiteX21" fmla="*/ 99275 w 306850"/>
                <a:gd name="connsiteY21" fmla="*/ 540756 h 1339211"/>
                <a:gd name="connsiteX22" fmla="*/ 207575 w 306850"/>
                <a:gd name="connsiteY22" fmla="*/ 540756 h 1339211"/>
                <a:gd name="connsiteX23" fmla="*/ 207575 w 306850"/>
                <a:gd name="connsiteY23" fmla="*/ 486464 h 1339211"/>
                <a:gd name="connsiteX24" fmla="*/ 99275 w 306850"/>
                <a:gd name="connsiteY24" fmla="*/ 364482 h 1339211"/>
                <a:gd name="connsiteX25" fmla="*/ 99275 w 306850"/>
                <a:gd name="connsiteY25" fmla="*/ 418774 h 1339211"/>
                <a:gd name="connsiteX26" fmla="*/ 207575 w 306850"/>
                <a:gd name="connsiteY26" fmla="*/ 418774 h 1339211"/>
                <a:gd name="connsiteX27" fmla="*/ 207575 w 306850"/>
                <a:gd name="connsiteY27" fmla="*/ 364482 h 1339211"/>
                <a:gd name="connsiteX28" fmla="*/ 99275 w 306850"/>
                <a:gd name="connsiteY28" fmla="*/ 242500 h 1339211"/>
                <a:gd name="connsiteX29" fmla="*/ 99275 w 306850"/>
                <a:gd name="connsiteY29" fmla="*/ 296792 h 1339211"/>
                <a:gd name="connsiteX30" fmla="*/ 207575 w 306850"/>
                <a:gd name="connsiteY30" fmla="*/ 296792 h 1339211"/>
                <a:gd name="connsiteX31" fmla="*/ 207575 w 306850"/>
                <a:gd name="connsiteY31" fmla="*/ 242500 h 1339211"/>
                <a:gd name="connsiteX32" fmla="*/ 99275 w 306850"/>
                <a:gd name="connsiteY32" fmla="*/ 120518 h 1339211"/>
                <a:gd name="connsiteX33" fmla="*/ 99275 w 306850"/>
                <a:gd name="connsiteY33" fmla="*/ 174811 h 1339211"/>
                <a:gd name="connsiteX34" fmla="*/ 207575 w 306850"/>
                <a:gd name="connsiteY34" fmla="*/ 174811 h 1339211"/>
                <a:gd name="connsiteX35" fmla="*/ 207575 w 306850"/>
                <a:gd name="connsiteY35" fmla="*/ 120518 h 1339211"/>
                <a:gd name="connsiteX36" fmla="*/ 0 w 306850"/>
                <a:gd name="connsiteY36" fmla="*/ 0 h 1339211"/>
                <a:gd name="connsiteX37" fmla="*/ 306850 w 306850"/>
                <a:gd name="connsiteY37" fmla="*/ 0 h 1339211"/>
                <a:gd name="connsiteX38" fmla="*/ 306850 w 306850"/>
                <a:gd name="connsiteY38" fmla="*/ 1339211 h 1339211"/>
                <a:gd name="connsiteX39" fmla="*/ 0 w 306850"/>
                <a:gd name="connsiteY39" fmla="*/ 1339211 h 1339211"/>
                <a:gd name="connsiteX0" fmla="*/ 99275 w 306850"/>
                <a:gd name="connsiteY0" fmla="*/ 1277348 h 1520186"/>
                <a:gd name="connsiteX1" fmla="*/ 99275 w 306850"/>
                <a:gd name="connsiteY1" fmla="*/ 1331640 h 1520186"/>
                <a:gd name="connsiteX2" fmla="*/ 207575 w 306850"/>
                <a:gd name="connsiteY2" fmla="*/ 1331640 h 1520186"/>
                <a:gd name="connsiteX3" fmla="*/ 207575 w 306850"/>
                <a:gd name="connsiteY3" fmla="*/ 1277348 h 1520186"/>
                <a:gd name="connsiteX4" fmla="*/ 99275 w 306850"/>
                <a:gd name="connsiteY4" fmla="*/ 1277348 h 1520186"/>
                <a:gd name="connsiteX5" fmla="*/ 99275 w 306850"/>
                <a:gd name="connsiteY5" fmla="*/ 1155366 h 1520186"/>
                <a:gd name="connsiteX6" fmla="*/ 99275 w 306850"/>
                <a:gd name="connsiteY6" fmla="*/ 1209659 h 1520186"/>
                <a:gd name="connsiteX7" fmla="*/ 207575 w 306850"/>
                <a:gd name="connsiteY7" fmla="*/ 1209659 h 1520186"/>
                <a:gd name="connsiteX8" fmla="*/ 207575 w 306850"/>
                <a:gd name="connsiteY8" fmla="*/ 1155366 h 1520186"/>
                <a:gd name="connsiteX9" fmla="*/ 99275 w 306850"/>
                <a:gd name="connsiteY9" fmla="*/ 1155366 h 1520186"/>
                <a:gd name="connsiteX10" fmla="*/ 99275 w 306850"/>
                <a:gd name="connsiteY10" fmla="*/ 1033384 h 1520186"/>
                <a:gd name="connsiteX11" fmla="*/ 99275 w 306850"/>
                <a:gd name="connsiteY11" fmla="*/ 1087677 h 1520186"/>
                <a:gd name="connsiteX12" fmla="*/ 207575 w 306850"/>
                <a:gd name="connsiteY12" fmla="*/ 1087677 h 1520186"/>
                <a:gd name="connsiteX13" fmla="*/ 207575 w 306850"/>
                <a:gd name="connsiteY13" fmla="*/ 1033384 h 1520186"/>
                <a:gd name="connsiteX14" fmla="*/ 99275 w 306850"/>
                <a:gd name="connsiteY14" fmla="*/ 1033384 h 1520186"/>
                <a:gd name="connsiteX15" fmla="*/ 99275 w 306850"/>
                <a:gd name="connsiteY15" fmla="*/ 911402 h 1520186"/>
                <a:gd name="connsiteX16" fmla="*/ 99275 w 306850"/>
                <a:gd name="connsiteY16" fmla="*/ 965695 h 1520186"/>
                <a:gd name="connsiteX17" fmla="*/ 207575 w 306850"/>
                <a:gd name="connsiteY17" fmla="*/ 965695 h 1520186"/>
                <a:gd name="connsiteX18" fmla="*/ 207575 w 306850"/>
                <a:gd name="connsiteY18" fmla="*/ 911402 h 1520186"/>
                <a:gd name="connsiteX19" fmla="*/ 99275 w 306850"/>
                <a:gd name="connsiteY19" fmla="*/ 911402 h 1520186"/>
                <a:gd name="connsiteX20" fmla="*/ 99275 w 306850"/>
                <a:gd name="connsiteY20" fmla="*/ 789421 h 1520186"/>
                <a:gd name="connsiteX21" fmla="*/ 99275 w 306850"/>
                <a:gd name="connsiteY21" fmla="*/ 843713 h 1520186"/>
                <a:gd name="connsiteX22" fmla="*/ 207575 w 306850"/>
                <a:gd name="connsiteY22" fmla="*/ 843713 h 1520186"/>
                <a:gd name="connsiteX23" fmla="*/ 207575 w 306850"/>
                <a:gd name="connsiteY23" fmla="*/ 789421 h 1520186"/>
                <a:gd name="connsiteX24" fmla="*/ 99275 w 306850"/>
                <a:gd name="connsiteY24" fmla="*/ 789421 h 1520186"/>
                <a:gd name="connsiteX25" fmla="*/ 99275 w 306850"/>
                <a:gd name="connsiteY25" fmla="*/ 667439 h 1520186"/>
                <a:gd name="connsiteX26" fmla="*/ 99275 w 306850"/>
                <a:gd name="connsiteY26" fmla="*/ 721731 h 1520186"/>
                <a:gd name="connsiteX27" fmla="*/ 207575 w 306850"/>
                <a:gd name="connsiteY27" fmla="*/ 721731 h 1520186"/>
                <a:gd name="connsiteX28" fmla="*/ 207575 w 306850"/>
                <a:gd name="connsiteY28" fmla="*/ 667439 h 1520186"/>
                <a:gd name="connsiteX29" fmla="*/ 99275 w 306850"/>
                <a:gd name="connsiteY29" fmla="*/ 667439 h 1520186"/>
                <a:gd name="connsiteX30" fmla="*/ 99275 w 306850"/>
                <a:gd name="connsiteY30" fmla="*/ 545457 h 1520186"/>
                <a:gd name="connsiteX31" fmla="*/ 99275 w 306850"/>
                <a:gd name="connsiteY31" fmla="*/ 599749 h 1520186"/>
                <a:gd name="connsiteX32" fmla="*/ 207575 w 306850"/>
                <a:gd name="connsiteY32" fmla="*/ 599749 h 1520186"/>
                <a:gd name="connsiteX33" fmla="*/ 207575 w 306850"/>
                <a:gd name="connsiteY33" fmla="*/ 545457 h 1520186"/>
                <a:gd name="connsiteX34" fmla="*/ 99275 w 306850"/>
                <a:gd name="connsiteY34" fmla="*/ 545457 h 1520186"/>
                <a:gd name="connsiteX35" fmla="*/ 99275 w 306850"/>
                <a:gd name="connsiteY35" fmla="*/ 423475 h 1520186"/>
                <a:gd name="connsiteX36" fmla="*/ 99275 w 306850"/>
                <a:gd name="connsiteY36" fmla="*/ 477767 h 1520186"/>
                <a:gd name="connsiteX37" fmla="*/ 207575 w 306850"/>
                <a:gd name="connsiteY37" fmla="*/ 477767 h 1520186"/>
                <a:gd name="connsiteX38" fmla="*/ 207575 w 306850"/>
                <a:gd name="connsiteY38" fmla="*/ 423475 h 1520186"/>
                <a:gd name="connsiteX39" fmla="*/ 99275 w 306850"/>
                <a:gd name="connsiteY39" fmla="*/ 423475 h 1520186"/>
                <a:gd name="connsiteX40" fmla="*/ 99275 w 306850"/>
                <a:gd name="connsiteY40" fmla="*/ 301493 h 1520186"/>
                <a:gd name="connsiteX41" fmla="*/ 99275 w 306850"/>
                <a:gd name="connsiteY41" fmla="*/ 355786 h 1520186"/>
                <a:gd name="connsiteX42" fmla="*/ 207575 w 306850"/>
                <a:gd name="connsiteY42" fmla="*/ 355786 h 1520186"/>
                <a:gd name="connsiteX43" fmla="*/ 207575 w 306850"/>
                <a:gd name="connsiteY43" fmla="*/ 301493 h 1520186"/>
                <a:gd name="connsiteX44" fmla="*/ 99275 w 306850"/>
                <a:gd name="connsiteY44" fmla="*/ 301493 h 1520186"/>
                <a:gd name="connsiteX45" fmla="*/ 0 w 306850"/>
                <a:gd name="connsiteY45" fmla="*/ 180975 h 1520186"/>
                <a:gd name="connsiteX46" fmla="*/ 297325 w 306850"/>
                <a:gd name="connsiteY46" fmla="*/ 0 h 1520186"/>
                <a:gd name="connsiteX47" fmla="*/ 306850 w 306850"/>
                <a:gd name="connsiteY47" fmla="*/ 1520186 h 1520186"/>
                <a:gd name="connsiteX48" fmla="*/ 0 w 306850"/>
                <a:gd name="connsiteY48" fmla="*/ 1520186 h 1520186"/>
                <a:gd name="connsiteX49" fmla="*/ 0 w 306850"/>
                <a:gd name="connsiteY49" fmla="*/ 180975 h 15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6850" h="1520186">
                  <a:moveTo>
                    <a:pt x="99275" y="1277348"/>
                  </a:moveTo>
                  <a:lnTo>
                    <a:pt x="99275" y="1331640"/>
                  </a:lnTo>
                  <a:lnTo>
                    <a:pt x="207575" y="1331640"/>
                  </a:lnTo>
                  <a:lnTo>
                    <a:pt x="207575" y="1277348"/>
                  </a:lnTo>
                  <a:lnTo>
                    <a:pt x="99275" y="1277348"/>
                  </a:lnTo>
                  <a:close/>
                  <a:moveTo>
                    <a:pt x="99275" y="1155366"/>
                  </a:moveTo>
                  <a:lnTo>
                    <a:pt x="99275" y="1209659"/>
                  </a:lnTo>
                  <a:lnTo>
                    <a:pt x="207575" y="1209659"/>
                  </a:lnTo>
                  <a:lnTo>
                    <a:pt x="207575" y="1155366"/>
                  </a:lnTo>
                  <a:lnTo>
                    <a:pt x="99275" y="1155366"/>
                  </a:lnTo>
                  <a:close/>
                  <a:moveTo>
                    <a:pt x="99275" y="1033384"/>
                  </a:moveTo>
                  <a:lnTo>
                    <a:pt x="99275" y="1087677"/>
                  </a:lnTo>
                  <a:lnTo>
                    <a:pt x="207575" y="1087677"/>
                  </a:lnTo>
                  <a:lnTo>
                    <a:pt x="207575" y="1033384"/>
                  </a:lnTo>
                  <a:lnTo>
                    <a:pt x="99275" y="1033384"/>
                  </a:lnTo>
                  <a:close/>
                  <a:moveTo>
                    <a:pt x="99275" y="911402"/>
                  </a:moveTo>
                  <a:lnTo>
                    <a:pt x="99275" y="965695"/>
                  </a:lnTo>
                  <a:lnTo>
                    <a:pt x="207575" y="965695"/>
                  </a:lnTo>
                  <a:lnTo>
                    <a:pt x="207575" y="911402"/>
                  </a:lnTo>
                  <a:lnTo>
                    <a:pt x="99275" y="911402"/>
                  </a:lnTo>
                  <a:close/>
                  <a:moveTo>
                    <a:pt x="99275" y="789421"/>
                  </a:moveTo>
                  <a:lnTo>
                    <a:pt x="99275" y="843713"/>
                  </a:lnTo>
                  <a:lnTo>
                    <a:pt x="207575" y="843713"/>
                  </a:lnTo>
                  <a:lnTo>
                    <a:pt x="207575" y="789421"/>
                  </a:lnTo>
                  <a:lnTo>
                    <a:pt x="99275" y="789421"/>
                  </a:lnTo>
                  <a:close/>
                  <a:moveTo>
                    <a:pt x="99275" y="667439"/>
                  </a:moveTo>
                  <a:lnTo>
                    <a:pt x="99275" y="721731"/>
                  </a:lnTo>
                  <a:lnTo>
                    <a:pt x="207575" y="721731"/>
                  </a:lnTo>
                  <a:lnTo>
                    <a:pt x="207575" y="667439"/>
                  </a:lnTo>
                  <a:lnTo>
                    <a:pt x="99275" y="667439"/>
                  </a:lnTo>
                  <a:close/>
                  <a:moveTo>
                    <a:pt x="99275" y="545457"/>
                  </a:moveTo>
                  <a:lnTo>
                    <a:pt x="99275" y="599749"/>
                  </a:lnTo>
                  <a:lnTo>
                    <a:pt x="207575" y="599749"/>
                  </a:lnTo>
                  <a:lnTo>
                    <a:pt x="207575" y="545457"/>
                  </a:lnTo>
                  <a:lnTo>
                    <a:pt x="99275" y="545457"/>
                  </a:lnTo>
                  <a:close/>
                  <a:moveTo>
                    <a:pt x="99275" y="423475"/>
                  </a:moveTo>
                  <a:lnTo>
                    <a:pt x="99275" y="477767"/>
                  </a:lnTo>
                  <a:lnTo>
                    <a:pt x="207575" y="477767"/>
                  </a:lnTo>
                  <a:lnTo>
                    <a:pt x="207575" y="423475"/>
                  </a:lnTo>
                  <a:lnTo>
                    <a:pt x="99275" y="423475"/>
                  </a:lnTo>
                  <a:close/>
                  <a:moveTo>
                    <a:pt x="99275" y="301493"/>
                  </a:moveTo>
                  <a:lnTo>
                    <a:pt x="99275" y="355786"/>
                  </a:lnTo>
                  <a:lnTo>
                    <a:pt x="207575" y="355786"/>
                  </a:lnTo>
                  <a:lnTo>
                    <a:pt x="207575" y="301493"/>
                  </a:lnTo>
                  <a:lnTo>
                    <a:pt x="99275" y="301493"/>
                  </a:lnTo>
                  <a:close/>
                  <a:moveTo>
                    <a:pt x="0" y="180975"/>
                  </a:moveTo>
                  <a:lnTo>
                    <a:pt x="297325" y="0"/>
                  </a:lnTo>
                  <a:lnTo>
                    <a:pt x="306850" y="1520186"/>
                  </a:lnTo>
                  <a:lnTo>
                    <a:pt x="0" y="1520186"/>
                  </a:lnTo>
                  <a:lnTo>
                    <a:pt x="0" y="18097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756" name="Freeform: Shape 114">
              <a:extLst>
                <a:ext uri="{FF2B5EF4-FFF2-40B4-BE49-F238E27FC236}">
                  <a16:creationId xmlns:a16="http://schemas.microsoft.com/office/drawing/2014/main" id="{BFA71455-07A1-4F21-87E0-9E14427D07BE}"/>
                </a:ext>
              </a:extLst>
            </p:cNvPr>
            <p:cNvSpPr/>
            <p:nvPr/>
          </p:nvSpPr>
          <p:spPr>
            <a:xfrm>
              <a:off x="4291147" y="2164683"/>
              <a:ext cx="300411" cy="1590168"/>
            </a:xfrm>
            <a:custGeom>
              <a:avLst/>
              <a:gdLst>
                <a:gd name="connsiteX0" fmla="*/ 99275 w 306851"/>
                <a:gd name="connsiteY0" fmla="*/ 971161 h 1218693"/>
                <a:gd name="connsiteX1" fmla="*/ 99275 w 306851"/>
                <a:gd name="connsiteY1" fmla="*/ 1025454 h 1218693"/>
                <a:gd name="connsiteX2" fmla="*/ 207576 w 306851"/>
                <a:gd name="connsiteY2" fmla="*/ 1025454 h 1218693"/>
                <a:gd name="connsiteX3" fmla="*/ 207576 w 306851"/>
                <a:gd name="connsiteY3" fmla="*/ 971161 h 1218693"/>
                <a:gd name="connsiteX4" fmla="*/ 99275 w 306851"/>
                <a:gd name="connsiteY4" fmla="*/ 849179 h 1218693"/>
                <a:gd name="connsiteX5" fmla="*/ 99275 w 306851"/>
                <a:gd name="connsiteY5" fmla="*/ 903472 h 1218693"/>
                <a:gd name="connsiteX6" fmla="*/ 207576 w 306851"/>
                <a:gd name="connsiteY6" fmla="*/ 903472 h 1218693"/>
                <a:gd name="connsiteX7" fmla="*/ 207576 w 306851"/>
                <a:gd name="connsiteY7" fmla="*/ 849179 h 1218693"/>
                <a:gd name="connsiteX8" fmla="*/ 99275 w 306851"/>
                <a:gd name="connsiteY8" fmla="*/ 727198 h 1218693"/>
                <a:gd name="connsiteX9" fmla="*/ 99275 w 306851"/>
                <a:gd name="connsiteY9" fmla="*/ 781490 h 1218693"/>
                <a:gd name="connsiteX10" fmla="*/ 207576 w 306851"/>
                <a:gd name="connsiteY10" fmla="*/ 781490 h 1218693"/>
                <a:gd name="connsiteX11" fmla="*/ 207576 w 306851"/>
                <a:gd name="connsiteY11" fmla="*/ 727198 h 1218693"/>
                <a:gd name="connsiteX12" fmla="*/ 99275 w 306851"/>
                <a:gd name="connsiteY12" fmla="*/ 605216 h 1218693"/>
                <a:gd name="connsiteX13" fmla="*/ 99275 w 306851"/>
                <a:gd name="connsiteY13" fmla="*/ 659508 h 1218693"/>
                <a:gd name="connsiteX14" fmla="*/ 207576 w 306851"/>
                <a:gd name="connsiteY14" fmla="*/ 659508 h 1218693"/>
                <a:gd name="connsiteX15" fmla="*/ 207576 w 306851"/>
                <a:gd name="connsiteY15" fmla="*/ 605216 h 1218693"/>
                <a:gd name="connsiteX16" fmla="*/ 99275 w 306851"/>
                <a:gd name="connsiteY16" fmla="*/ 483234 h 1218693"/>
                <a:gd name="connsiteX17" fmla="*/ 99275 w 306851"/>
                <a:gd name="connsiteY17" fmla="*/ 537526 h 1218693"/>
                <a:gd name="connsiteX18" fmla="*/ 207576 w 306851"/>
                <a:gd name="connsiteY18" fmla="*/ 537526 h 1218693"/>
                <a:gd name="connsiteX19" fmla="*/ 207576 w 306851"/>
                <a:gd name="connsiteY19" fmla="*/ 483234 h 1218693"/>
                <a:gd name="connsiteX20" fmla="*/ 99275 w 306851"/>
                <a:gd name="connsiteY20" fmla="*/ 361252 h 1218693"/>
                <a:gd name="connsiteX21" fmla="*/ 99275 w 306851"/>
                <a:gd name="connsiteY21" fmla="*/ 415544 h 1218693"/>
                <a:gd name="connsiteX22" fmla="*/ 207576 w 306851"/>
                <a:gd name="connsiteY22" fmla="*/ 415544 h 1218693"/>
                <a:gd name="connsiteX23" fmla="*/ 207576 w 306851"/>
                <a:gd name="connsiteY23" fmla="*/ 361252 h 1218693"/>
                <a:gd name="connsiteX24" fmla="*/ 99275 w 306851"/>
                <a:gd name="connsiteY24" fmla="*/ 239270 h 1218693"/>
                <a:gd name="connsiteX25" fmla="*/ 99275 w 306851"/>
                <a:gd name="connsiteY25" fmla="*/ 293563 h 1218693"/>
                <a:gd name="connsiteX26" fmla="*/ 207576 w 306851"/>
                <a:gd name="connsiteY26" fmla="*/ 293563 h 1218693"/>
                <a:gd name="connsiteX27" fmla="*/ 207576 w 306851"/>
                <a:gd name="connsiteY27" fmla="*/ 239270 h 1218693"/>
                <a:gd name="connsiteX28" fmla="*/ 99275 w 306851"/>
                <a:gd name="connsiteY28" fmla="*/ 117288 h 1218693"/>
                <a:gd name="connsiteX29" fmla="*/ 99275 w 306851"/>
                <a:gd name="connsiteY29" fmla="*/ 171581 h 1218693"/>
                <a:gd name="connsiteX30" fmla="*/ 207576 w 306851"/>
                <a:gd name="connsiteY30" fmla="*/ 171581 h 1218693"/>
                <a:gd name="connsiteX31" fmla="*/ 207576 w 306851"/>
                <a:gd name="connsiteY31" fmla="*/ 117288 h 1218693"/>
                <a:gd name="connsiteX32" fmla="*/ 0 w 306851"/>
                <a:gd name="connsiteY32" fmla="*/ 0 h 1218693"/>
                <a:gd name="connsiteX33" fmla="*/ 306851 w 306851"/>
                <a:gd name="connsiteY33" fmla="*/ 0 h 1218693"/>
                <a:gd name="connsiteX34" fmla="*/ 306851 w 306851"/>
                <a:gd name="connsiteY34" fmla="*/ 1218693 h 1218693"/>
                <a:gd name="connsiteX35" fmla="*/ 0 w 306851"/>
                <a:gd name="connsiteY35" fmla="*/ 1218693 h 1218693"/>
                <a:gd name="connsiteX0" fmla="*/ 99275 w 306851"/>
                <a:gd name="connsiteY0" fmla="*/ 1342636 h 1590168"/>
                <a:gd name="connsiteX1" fmla="*/ 99275 w 306851"/>
                <a:gd name="connsiteY1" fmla="*/ 1396929 h 1590168"/>
                <a:gd name="connsiteX2" fmla="*/ 207576 w 306851"/>
                <a:gd name="connsiteY2" fmla="*/ 1396929 h 1590168"/>
                <a:gd name="connsiteX3" fmla="*/ 207576 w 306851"/>
                <a:gd name="connsiteY3" fmla="*/ 1342636 h 1590168"/>
                <a:gd name="connsiteX4" fmla="*/ 99275 w 306851"/>
                <a:gd name="connsiteY4" fmla="*/ 1342636 h 1590168"/>
                <a:gd name="connsiteX5" fmla="*/ 99275 w 306851"/>
                <a:gd name="connsiteY5" fmla="*/ 1220654 h 1590168"/>
                <a:gd name="connsiteX6" fmla="*/ 99275 w 306851"/>
                <a:gd name="connsiteY6" fmla="*/ 1274947 h 1590168"/>
                <a:gd name="connsiteX7" fmla="*/ 207576 w 306851"/>
                <a:gd name="connsiteY7" fmla="*/ 1274947 h 1590168"/>
                <a:gd name="connsiteX8" fmla="*/ 207576 w 306851"/>
                <a:gd name="connsiteY8" fmla="*/ 1220654 h 1590168"/>
                <a:gd name="connsiteX9" fmla="*/ 99275 w 306851"/>
                <a:gd name="connsiteY9" fmla="*/ 1220654 h 1590168"/>
                <a:gd name="connsiteX10" fmla="*/ 99275 w 306851"/>
                <a:gd name="connsiteY10" fmla="*/ 1098673 h 1590168"/>
                <a:gd name="connsiteX11" fmla="*/ 99275 w 306851"/>
                <a:gd name="connsiteY11" fmla="*/ 1152965 h 1590168"/>
                <a:gd name="connsiteX12" fmla="*/ 207576 w 306851"/>
                <a:gd name="connsiteY12" fmla="*/ 1152965 h 1590168"/>
                <a:gd name="connsiteX13" fmla="*/ 207576 w 306851"/>
                <a:gd name="connsiteY13" fmla="*/ 1098673 h 1590168"/>
                <a:gd name="connsiteX14" fmla="*/ 99275 w 306851"/>
                <a:gd name="connsiteY14" fmla="*/ 1098673 h 1590168"/>
                <a:gd name="connsiteX15" fmla="*/ 99275 w 306851"/>
                <a:gd name="connsiteY15" fmla="*/ 976691 h 1590168"/>
                <a:gd name="connsiteX16" fmla="*/ 99275 w 306851"/>
                <a:gd name="connsiteY16" fmla="*/ 1030983 h 1590168"/>
                <a:gd name="connsiteX17" fmla="*/ 207576 w 306851"/>
                <a:gd name="connsiteY17" fmla="*/ 1030983 h 1590168"/>
                <a:gd name="connsiteX18" fmla="*/ 207576 w 306851"/>
                <a:gd name="connsiteY18" fmla="*/ 976691 h 1590168"/>
                <a:gd name="connsiteX19" fmla="*/ 99275 w 306851"/>
                <a:gd name="connsiteY19" fmla="*/ 976691 h 1590168"/>
                <a:gd name="connsiteX20" fmla="*/ 99275 w 306851"/>
                <a:gd name="connsiteY20" fmla="*/ 854709 h 1590168"/>
                <a:gd name="connsiteX21" fmla="*/ 99275 w 306851"/>
                <a:gd name="connsiteY21" fmla="*/ 909001 h 1590168"/>
                <a:gd name="connsiteX22" fmla="*/ 207576 w 306851"/>
                <a:gd name="connsiteY22" fmla="*/ 909001 h 1590168"/>
                <a:gd name="connsiteX23" fmla="*/ 207576 w 306851"/>
                <a:gd name="connsiteY23" fmla="*/ 854709 h 1590168"/>
                <a:gd name="connsiteX24" fmla="*/ 99275 w 306851"/>
                <a:gd name="connsiteY24" fmla="*/ 854709 h 1590168"/>
                <a:gd name="connsiteX25" fmla="*/ 99275 w 306851"/>
                <a:gd name="connsiteY25" fmla="*/ 732727 h 1590168"/>
                <a:gd name="connsiteX26" fmla="*/ 99275 w 306851"/>
                <a:gd name="connsiteY26" fmla="*/ 787019 h 1590168"/>
                <a:gd name="connsiteX27" fmla="*/ 207576 w 306851"/>
                <a:gd name="connsiteY27" fmla="*/ 787019 h 1590168"/>
                <a:gd name="connsiteX28" fmla="*/ 207576 w 306851"/>
                <a:gd name="connsiteY28" fmla="*/ 732727 h 1590168"/>
                <a:gd name="connsiteX29" fmla="*/ 99275 w 306851"/>
                <a:gd name="connsiteY29" fmla="*/ 732727 h 1590168"/>
                <a:gd name="connsiteX30" fmla="*/ 99275 w 306851"/>
                <a:gd name="connsiteY30" fmla="*/ 610745 h 1590168"/>
                <a:gd name="connsiteX31" fmla="*/ 99275 w 306851"/>
                <a:gd name="connsiteY31" fmla="*/ 665038 h 1590168"/>
                <a:gd name="connsiteX32" fmla="*/ 207576 w 306851"/>
                <a:gd name="connsiteY32" fmla="*/ 665038 h 1590168"/>
                <a:gd name="connsiteX33" fmla="*/ 207576 w 306851"/>
                <a:gd name="connsiteY33" fmla="*/ 610745 h 1590168"/>
                <a:gd name="connsiteX34" fmla="*/ 99275 w 306851"/>
                <a:gd name="connsiteY34" fmla="*/ 610745 h 1590168"/>
                <a:gd name="connsiteX35" fmla="*/ 99275 w 306851"/>
                <a:gd name="connsiteY35" fmla="*/ 488763 h 1590168"/>
                <a:gd name="connsiteX36" fmla="*/ 99275 w 306851"/>
                <a:gd name="connsiteY36" fmla="*/ 543056 h 1590168"/>
                <a:gd name="connsiteX37" fmla="*/ 207576 w 306851"/>
                <a:gd name="connsiteY37" fmla="*/ 543056 h 1590168"/>
                <a:gd name="connsiteX38" fmla="*/ 207576 w 306851"/>
                <a:gd name="connsiteY38" fmla="*/ 488763 h 1590168"/>
                <a:gd name="connsiteX39" fmla="*/ 99275 w 306851"/>
                <a:gd name="connsiteY39" fmla="*/ 488763 h 1590168"/>
                <a:gd name="connsiteX40" fmla="*/ 9525 w 306851"/>
                <a:gd name="connsiteY40" fmla="*/ 0 h 1590168"/>
                <a:gd name="connsiteX41" fmla="*/ 306851 w 306851"/>
                <a:gd name="connsiteY41" fmla="*/ 371475 h 1590168"/>
                <a:gd name="connsiteX42" fmla="*/ 306851 w 306851"/>
                <a:gd name="connsiteY42" fmla="*/ 1590168 h 1590168"/>
                <a:gd name="connsiteX43" fmla="*/ 0 w 306851"/>
                <a:gd name="connsiteY43" fmla="*/ 1590168 h 1590168"/>
                <a:gd name="connsiteX44" fmla="*/ 9525 w 306851"/>
                <a:gd name="connsiteY44" fmla="*/ 0 h 1590168"/>
                <a:gd name="connsiteX0" fmla="*/ 99275 w 306851"/>
                <a:gd name="connsiteY0" fmla="*/ 1342636 h 1590168"/>
                <a:gd name="connsiteX1" fmla="*/ 99275 w 306851"/>
                <a:gd name="connsiteY1" fmla="*/ 1396929 h 1590168"/>
                <a:gd name="connsiteX2" fmla="*/ 207576 w 306851"/>
                <a:gd name="connsiteY2" fmla="*/ 1396929 h 1590168"/>
                <a:gd name="connsiteX3" fmla="*/ 207576 w 306851"/>
                <a:gd name="connsiteY3" fmla="*/ 1342636 h 1590168"/>
                <a:gd name="connsiteX4" fmla="*/ 99275 w 306851"/>
                <a:gd name="connsiteY4" fmla="*/ 1342636 h 1590168"/>
                <a:gd name="connsiteX5" fmla="*/ 99275 w 306851"/>
                <a:gd name="connsiteY5" fmla="*/ 1220654 h 1590168"/>
                <a:gd name="connsiteX6" fmla="*/ 99275 w 306851"/>
                <a:gd name="connsiteY6" fmla="*/ 1274947 h 1590168"/>
                <a:gd name="connsiteX7" fmla="*/ 207576 w 306851"/>
                <a:gd name="connsiteY7" fmla="*/ 1274947 h 1590168"/>
                <a:gd name="connsiteX8" fmla="*/ 207576 w 306851"/>
                <a:gd name="connsiteY8" fmla="*/ 1220654 h 1590168"/>
                <a:gd name="connsiteX9" fmla="*/ 99275 w 306851"/>
                <a:gd name="connsiteY9" fmla="*/ 1220654 h 1590168"/>
                <a:gd name="connsiteX10" fmla="*/ 99275 w 306851"/>
                <a:gd name="connsiteY10" fmla="*/ 1098673 h 1590168"/>
                <a:gd name="connsiteX11" fmla="*/ 99275 w 306851"/>
                <a:gd name="connsiteY11" fmla="*/ 1152965 h 1590168"/>
                <a:gd name="connsiteX12" fmla="*/ 207576 w 306851"/>
                <a:gd name="connsiteY12" fmla="*/ 1152965 h 1590168"/>
                <a:gd name="connsiteX13" fmla="*/ 207576 w 306851"/>
                <a:gd name="connsiteY13" fmla="*/ 1098673 h 1590168"/>
                <a:gd name="connsiteX14" fmla="*/ 99275 w 306851"/>
                <a:gd name="connsiteY14" fmla="*/ 1098673 h 1590168"/>
                <a:gd name="connsiteX15" fmla="*/ 99275 w 306851"/>
                <a:gd name="connsiteY15" fmla="*/ 976691 h 1590168"/>
                <a:gd name="connsiteX16" fmla="*/ 99275 w 306851"/>
                <a:gd name="connsiteY16" fmla="*/ 1030983 h 1590168"/>
                <a:gd name="connsiteX17" fmla="*/ 207576 w 306851"/>
                <a:gd name="connsiteY17" fmla="*/ 1030983 h 1590168"/>
                <a:gd name="connsiteX18" fmla="*/ 207576 w 306851"/>
                <a:gd name="connsiteY18" fmla="*/ 976691 h 1590168"/>
                <a:gd name="connsiteX19" fmla="*/ 99275 w 306851"/>
                <a:gd name="connsiteY19" fmla="*/ 976691 h 1590168"/>
                <a:gd name="connsiteX20" fmla="*/ 99275 w 306851"/>
                <a:gd name="connsiteY20" fmla="*/ 854709 h 1590168"/>
                <a:gd name="connsiteX21" fmla="*/ 99275 w 306851"/>
                <a:gd name="connsiteY21" fmla="*/ 909001 h 1590168"/>
                <a:gd name="connsiteX22" fmla="*/ 207576 w 306851"/>
                <a:gd name="connsiteY22" fmla="*/ 909001 h 1590168"/>
                <a:gd name="connsiteX23" fmla="*/ 207576 w 306851"/>
                <a:gd name="connsiteY23" fmla="*/ 854709 h 1590168"/>
                <a:gd name="connsiteX24" fmla="*/ 99275 w 306851"/>
                <a:gd name="connsiteY24" fmla="*/ 854709 h 1590168"/>
                <a:gd name="connsiteX25" fmla="*/ 99275 w 306851"/>
                <a:gd name="connsiteY25" fmla="*/ 732727 h 1590168"/>
                <a:gd name="connsiteX26" fmla="*/ 99275 w 306851"/>
                <a:gd name="connsiteY26" fmla="*/ 787019 h 1590168"/>
                <a:gd name="connsiteX27" fmla="*/ 207576 w 306851"/>
                <a:gd name="connsiteY27" fmla="*/ 787019 h 1590168"/>
                <a:gd name="connsiteX28" fmla="*/ 207576 w 306851"/>
                <a:gd name="connsiteY28" fmla="*/ 732727 h 1590168"/>
                <a:gd name="connsiteX29" fmla="*/ 99275 w 306851"/>
                <a:gd name="connsiteY29" fmla="*/ 732727 h 1590168"/>
                <a:gd name="connsiteX30" fmla="*/ 99275 w 306851"/>
                <a:gd name="connsiteY30" fmla="*/ 610745 h 1590168"/>
                <a:gd name="connsiteX31" fmla="*/ 99275 w 306851"/>
                <a:gd name="connsiteY31" fmla="*/ 665038 h 1590168"/>
                <a:gd name="connsiteX32" fmla="*/ 207576 w 306851"/>
                <a:gd name="connsiteY32" fmla="*/ 665038 h 1590168"/>
                <a:gd name="connsiteX33" fmla="*/ 207576 w 306851"/>
                <a:gd name="connsiteY33" fmla="*/ 610745 h 1590168"/>
                <a:gd name="connsiteX34" fmla="*/ 99275 w 306851"/>
                <a:gd name="connsiteY34" fmla="*/ 610745 h 1590168"/>
                <a:gd name="connsiteX35" fmla="*/ 99275 w 306851"/>
                <a:gd name="connsiteY35" fmla="*/ 488763 h 1590168"/>
                <a:gd name="connsiteX36" fmla="*/ 99275 w 306851"/>
                <a:gd name="connsiteY36" fmla="*/ 543056 h 1590168"/>
                <a:gd name="connsiteX37" fmla="*/ 207576 w 306851"/>
                <a:gd name="connsiteY37" fmla="*/ 543056 h 1590168"/>
                <a:gd name="connsiteX38" fmla="*/ 207576 w 306851"/>
                <a:gd name="connsiteY38" fmla="*/ 488763 h 1590168"/>
                <a:gd name="connsiteX39" fmla="*/ 99275 w 306851"/>
                <a:gd name="connsiteY39" fmla="*/ 488763 h 1590168"/>
                <a:gd name="connsiteX40" fmla="*/ 0 w 306851"/>
                <a:gd name="connsiteY40" fmla="*/ 0 h 1590168"/>
                <a:gd name="connsiteX41" fmla="*/ 306851 w 306851"/>
                <a:gd name="connsiteY41" fmla="*/ 371475 h 1590168"/>
                <a:gd name="connsiteX42" fmla="*/ 306851 w 306851"/>
                <a:gd name="connsiteY42" fmla="*/ 1590168 h 1590168"/>
                <a:gd name="connsiteX43" fmla="*/ 0 w 306851"/>
                <a:gd name="connsiteY43" fmla="*/ 1590168 h 1590168"/>
                <a:gd name="connsiteX44" fmla="*/ 0 w 306851"/>
                <a:gd name="connsiteY44" fmla="*/ 0 h 159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06851" h="1590168">
                  <a:moveTo>
                    <a:pt x="99275" y="1342636"/>
                  </a:moveTo>
                  <a:lnTo>
                    <a:pt x="99275" y="1396929"/>
                  </a:lnTo>
                  <a:lnTo>
                    <a:pt x="207576" y="1396929"/>
                  </a:lnTo>
                  <a:lnTo>
                    <a:pt x="207576" y="1342636"/>
                  </a:lnTo>
                  <a:lnTo>
                    <a:pt x="99275" y="1342636"/>
                  </a:lnTo>
                  <a:close/>
                  <a:moveTo>
                    <a:pt x="99275" y="1220654"/>
                  </a:moveTo>
                  <a:lnTo>
                    <a:pt x="99275" y="1274947"/>
                  </a:lnTo>
                  <a:lnTo>
                    <a:pt x="207576" y="1274947"/>
                  </a:lnTo>
                  <a:lnTo>
                    <a:pt x="207576" y="1220654"/>
                  </a:lnTo>
                  <a:lnTo>
                    <a:pt x="99275" y="1220654"/>
                  </a:lnTo>
                  <a:close/>
                  <a:moveTo>
                    <a:pt x="99275" y="1098673"/>
                  </a:moveTo>
                  <a:lnTo>
                    <a:pt x="99275" y="1152965"/>
                  </a:lnTo>
                  <a:lnTo>
                    <a:pt x="207576" y="1152965"/>
                  </a:lnTo>
                  <a:lnTo>
                    <a:pt x="207576" y="1098673"/>
                  </a:lnTo>
                  <a:lnTo>
                    <a:pt x="99275" y="1098673"/>
                  </a:lnTo>
                  <a:close/>
                  <a:moveTo>
                    <a:pt x="99275" y="976691"/>
                  </a:moveTo>
                  <a:lnTo>
                    <a:pt x="99275" y="1030983"/>
                  </a:lnTo>
                  <a:lnTo>
                    <a:pt x="207576" y="1030983"/>
                  </a:lnTo>
                  <a:lnTo>
                    <a:pt x="207576" y="976691"/>
                  </a:lnTo>
                  <a:lnTo>
                    <a:pt x="99275" y="976691"/>
                  </a:lnTo>
                  <a:close/>
                  <a:moveTo>
                    <a:pt x="99275" y="854709"/>
                  </a:moveTo>
                  <a:lnTo>
                    <a:pt x="99275" y="909001"/>
                  </a:lnTo>
                  <a:lnTo>
                    <a:pt x="207576" y="909001"/>
                  </a:lnTo>
                  <a:lnTo>
                    <a:pt x="207576" y="854709"/>
                  </a:lnTo>
                  <a:lnTo>
                    <a:pt x="99275" y="854709"/>
                  </a:lnTo>
                  <a:close/>
                  <a:moveTo>
                    <a:pt x="99275" y="732727"/>
                  </a:moveTo>
                  <a:lnTo>
                    <a:pt x="99275" y="787019"/>
                  </a:lnTo>
                  <a:lnTo>
                    <a:pt x="207576" y="787019"/>
                  </a:lnTo>
                  <a:lnTo>
                    <a:pt x="207576" y="732727"/>
                  </a:lnTo>
                  <a:lnTo>
                    <a:pt x="99275" y="732727"/>
                  </a:lnTo>
                  <a:close/>
                  <a:moveTo>
                    <a:pt x="99275" y="610745"/>
                  </a:moveTo>
                  <a:lnTo>
                    <a:pt x="99275" y="665038"/>
                  </a:lnTo>
                  <a:lnTo>
                    <a:pt x="207576" y="665038"/>
                  </a:lnTo>
                  <a:lnTo>
                    <a:pt x="207576" y="610745"/>
                  </a:lnTo>
                  <a:lnTo>
                    <a:pt x="99275" y="610745"/>
                  </a:lnTo>
                  <a:close/>
                  <a:moveTo>
                    <a:pt x="99275" y="488763"/>
                  </a:moveTo>
                  <a:lnTo>
                    <a:pt x="99275" y="543056"/>
                  </a:lnTo>
                  <a:lnTo>
                    <a:pt x="207576" y="543056"/>
                  </a:lnTo>
                  <a:lnTo>
                    <a:pt x="207576" y="488763"/>
                  </a:lnTo>
                  <a:lnTo>
                    <a:pt x="99275" y="488763"/>
                  </a:lnTo>
                  <a:close/>
                  <a:moveTo>
                    <a:pt x="0" y="0"/>
                  </a:moveTo>
                  <a:lnTo>
                    <a:pt x="306851" y="371475"/>
                  </a:lnTo>
                  <a:lnTo>
                    <a:pt x="306851" y="1590168"/>
                  </a:lnTo>
                  <a:lnTo>
                    <a:pt x="0" y="1590168"/>
                  </a:lnTo>
                  <a:lnTo>
                    <a:pt x="0"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757" name="Freeform: Shape 174">
              <a:extLst>
                <a:ext uri="{FF2B5EF4-FFF2-40B4-BE49-F238E27FC236}">
                  <a16:creationId xmlns:a16="http://schemas.microsoft.com/office/drawing/2014/main" id="{65016AA4-C50E-4E94-A238-8C09CD3C3B26}"/>
                </a:ext>
              </a:extLst>
            </p:cNvPr>
            <p:cNvSpPr/>
            <p:nvPr/>
          </p:nvSpPr>
          <p:spPr>
            <a:xfrm>
              <a:off x="8486617" y="2597309"/>
              <a:ext cx="248377" cy="1157542"/>
            </a:xfrm>
            <a:custGeom>
              <a:avLst/>
              <a:gdLst>
                <a:gd name="connsiteX0" fmla="*/ 99275 w 306851"/>
                <a:gd name="connsiteY0" fmla="*/ 971161 h 1218693"/>
                <a:gd name="connsiteX1" fmla="*/ 99275 w 306851"/>
                <a:gd name="connsiteY1" fmla="*/ 1025454 h 1218693"/>
                <a:gd name="connsiteX2" fmla="*/ 207576 w 306851"/>
                <a:gd name="connsiteY2" fmla="*/ 1025454 h 1218693"/>
                <a:gd name="connsiteX3" fmla="*/ 207576 w 306851"/>
                <a:gd name="connsiteY3" fmla="*/ 971161 h 1218693"/>
                <a:gd name="connsiteX4" fmla="*/ 99275 w 306851"/>
                <a:gd name="connsiteY4" fmla="*/ 849179 h 1218693"/>
                <a:gd name="connsiteX5" fmla="*/ 99275 w 306851"/>
                <a:gd name="connsiteY5" fmla="*/ 903472 h 1218693"/>
                <a:gd name="connsiteX6" fmla="*/ 207576 w 306851"/>
                <a:gd name="connsiteY6" fmla="*/ 903472 h 1218693"/>
                <a:gd name="connsiteX7" fmla="*/ 207576 w 306851"/>
                <a:gd name="connsiteY7" fmla="*/ 849179 h 1218693"/>
                <a:gd name="connsiteX8" fmla="*/ 99275 w 306851"/>
                <a:gd name="connsiteY8" fmla="*/ 727198 h 1218693"/>
                <a:gd name="connsiteX9" fmla="*/ 99275 w 306851"/>
                <a:gd name="connsiteY9" fmla="*/ 781490 h 1218693"/>
                <a:gd name="connsiteX10" fmla="*/ 207576 w 306851"/>
                <a:gd name="connsiteY10" fmla="*/ 781490 h 1218693"/>
                <a:gd name="connsiteX11" fmla="*/ 207576 w 306851"/>
                <a:gd name="connsiteY11" fmla="*/ 727198 h 1218693"/>
                <a:gd name="connsiteX12" fmla="*/ 99275 w 306851"/>
                <a:gd name="connsiteY12" fmla="*/ 605216 h 1218693"/>
                <a:gd name="connsiteX13" fmla="*/ 99275 w 306851"/>
                <a:gd name="connsiteY13" fmla="*/ 659508 h 1218693"/>
                <a:gd name="connsiteX14" fmla="*/ 207576 w 306851"/>
                <a:gd name="connsiteY14" fmla="*/ 659508 h 1218693"/>
                <a:gd name="connsiteX15" fmla="*/ 207576 w 306851"/>
                <a:gd name="connsiteY15" fmla="*/ 605216 h 1218693"/>
                <a:gd name="connsiteX16" fmla="*/ 99275 w 306851"/>
                <a:gd name="connsiteY16" fmla="*/ 483234 h 1218693"/>
                <a:gd name="connsiteX17" fmla="*/ 99275 w 306851"/>
                <a:gd name="connsiteY17" fmla="*/ 537526 h 1218693"/>
                <a:gd name="connsiteX18" fmla="*/ 207576 w 306851"/>
                <a:gd name="connsiteY18" fmla="*/ 537526 h 1218693"/>
                <a:gd name="connsiteX19" fmla="*/ 207576 w 306851"/>
                <a:gd name="connsiteY19" fmla="*/ 483234 h 1218693"/>
                <a:gd name="connsiteX20" fmla="*/ 99275 w 306851"/>
                <a:gd name="connsiteY20" fmla="*/ 361252 h 1218693"/>
                <a:gd name="connsiteX21" fmla="*/ 99275 w 306851"/>
                <a:gd name="connsiteY21" fmla="*/ 415544 h 1218693"/>
                <a:gd name="connsiteX22" fmla="*/ 207576 w 306851"/>
                <a:gd name="connsiteY22" fmla="*/ 415544 h 1218693"/>
                <a:gd name="connsiteX23" fmla="*/ 207576 w 306851"/>
                <a:gd name="connsiteY23" fmla="*/ 361252 h 1218693"/>
                <a:gd name="connsiteX24" fmla="*/ 99275 w 306851"/>
                <a:gd name="connsiteY24" fmla="*/ 239270 h 1218693"/>
                <a:gd name="connsiteX25" fmla="*/ 99275 w 306851"/>
                <a:gd name="connsiteY25" fmla="*/ 293563 h 1218693"/>
                <a:gd name="connsiteX26" fmla="*/ 207576 w 306851"/>
                <a:gd name="connsiteY26" fmla="*/ 293563 h 1218693"/>
                <a:gd name="connsiteX27" fmla="*/ 207576 w 306851"/>
                <a:gd name="connsiteY27" fmla="*/ 239270 h 1218693"/>
                <a:gd name="connsiteX28" fmla="*/ 99275 w 306851"/>
                <a:gd name="connsiteY28" fmla="*/ 117288 h 1218693"/>
                <a:gd name="connsiteX29" fmla="*/ 99275 w 306851"/>
                <a:gd name="connsiteY29" fmla="*/ 171581 h 1218693"/>
                <a:gd name="connsiteX30" fmla="*/ 207576 w 306851"/>
                <a:gd name="connsiteY30" fmla="*/ 171581 h 1218693"/>
                <a:gd name="connsiteX31" fmla="*/ 207576 w 306851"/>
                <a:gd name="connsiteY31" fmla="*/ 117288 h 1218693"/>
                <a:gd name="connsiteX32" fmla="*/ 0 w 306851"/>
                <a:gd name="connsiteY32" fmla="*/ 0 h 1218693"/>
                <a:gd name="connsiteX33" fmla="*/ 306851 w 306851"/>
                <a:gd name="connsiteY33" fmla="*/ 0 h 1218693"/>
                <a:gd name="connsiteX34" fmla="*/ 306851 w 306851"/>
                <a:gd name="connsiteY34" fmla="*/ 1218693 h 1218693"/>
                <a:gd name="connsiteX35" fmla="*/ 0 w 306851"/>
                <a:gd name="connsiteY35" fmla="*/ 1218693 h 1218693"/>
                <a:gd name="connsiteX0" fmla="*/ 99275 w 306851"/>
                <a:gd name="connsiteY0" fmla="*/ 1342636 h 1590168"/>
                <a:gd name="connsiteX1" fmla="*/ 99275 w 306851"/>
                <a:gd name="connsiteY1" fmla="*/ 1396929 h 1590168"/>
                <a:gd name="connsiteX2" fmla="*/ 207576 w 306851"/>
                <a:gd name="connsiteY2" fmla="*/ 1396929 h 1590168"/>
                <a:gd name="connsiteX3" fmla="*/ 207576 w 306851"/>
                <a:gd name="connsiteY3" fmla="*/ 1342636 h 1590168"/>
                <a:gd name="connsiteX4" fmla="*/ 99275 w 306851"/>
                <a:gd name="connsiteY4" fmla="*/ 1342636 h 1590168"/>
                <a:gd name="connsiteX5" fmla="*/ 99275 w 306851"/>
                <a:gd name="connsiteY5" fmla="*/ 1220654 h 1590168"/>
                <a:gd name="connsiteX6" fmla="*/ 99275 w 306851"/>
                <a:gd name="connsiteY6" fmla="*/ 1274947 h 1590168"/>
                <a:gd name="connsiteX7" fmla="*/ 207576 w 306851"/>
                <a:gd name="connsiteY7" fmla="*/ 1274947 h 1590168"/>
                <a:gd name="connsiteX8" fmla="*/ 207576 w 306851"/>
                <a:gd name="connsiteY8" fmla="*/ 1220654 h 1590168"/>
                <a:gd name="connsiteX9" fmla="*/ 99275 w 306851"/>
                <a:gd name="connsiteY9" fmla="*/ 1220654 h 1590168"/>
                <a:gd name="connsiteX10" fmla="*/ 99275 w 306851"/>
                <a:gd name="connsiteY10" fmla="*/ 1098673 h 1590168"/>
                <a:gd name="connsiteX11" fmla="*/ 99275 w 306851"/>
                <a:gd name="connsiteY11" fmla="*/ 1152965 h 1590168"/>
                <a:gd name="connsiteX12" fmla="*/ 207576 w 306851"/>
                <a:gd name="connsiteY12" fmla="*/ 1152965 h 1590168"/>
                <a:gd name="connsiteX13" fmla="*/ 207576 w 306851"/>
                <a:gd name="connsiteY13" fmla="*/ 1098673 h 1590168"/>
                <a:gd name="connsiteX14" fmla="*/ 99275 w 306851"/>
                <a:gd name="connsiteY14" fmla="*/ 1098673 h 1590168"/>
                <a:gd name="connsiteX15" fmla="*/ 99275 w 306851"/>
                <a:gd name="connsiteY15" fmla="*/ 976691 h 1590168"/>
                <a:gd name="connsiteX16" fmla="*/ 99275 w 306851"/>
                <a:gd name="connsiteY16" fmla="*/ 1030983 h 1590168"/>
                <a:gd name="connsiteX17" fmla="*/ 207576 w 306851"/>
                <a:gd name="connsiteY17" fmla="*/ 1030983 h 1590168"/>
                <a:gd name="connsiteX18" fmla="*/ 207576 w 306851"/>
                <a:gd name="connsiteY18" fmla="*/ 976691 h 1590168"/>
                <a:gd name="connsiteX19" fmla="*/ 99275 w 306851"/>
                <a:gd name="connsiteY19" fmla="*/ 976691 h 1590168"/>
                <a:gd name="connsiteX20" fmla="*/ 99275 w 306851"/>
                <a:gd name="connsiteY20" fmla="*/ 854709 h 1590168"/>
                <a:gd name="connsiteX21" fmla="*/ 99275 w 306851"/>
                <a:gd name="connsiteY21" fmla="*/ 909001 h 1590168"/>
                <a:gd name="connsiteX22" fmla="*/ 207576 w 306851"/>
                <a:gd name="connsiteY22" fmla="*/ 909001 h 1590168"/>
                <a:gd name="connsiteX23" fmla="*/ 207576 w 306851"/>
                <a:gd name="connsiteY23" fmla="*/ 854709 h 1590168"/>
                <a:gd name="connsiteX24" fmla="*/ 99275 w 306851"/>
                <a:gd name="connsiteY24" fmla="*/ 854709 h 1590168"/>
                <a:gd name="connsiteX25" fmla="*/ 99275 w 306851"/>
                <a:gd name="connsiteY25" fmla="*/ 732727 h 1590168"/>
                <a:gd name="connsiteX26" fmla="*/ 99275 w 306851"/>
                <a:gd name="connsiteY26" fmla="*/ 787019 h 1590168"/>
                <a:gd name="connsiteX27" fmla="*/ 207576 w 306851"/>
                <a:gd name="connsiteY27" fmla="*/ 787019 h 1590168"/>
                <a:gd name="connsiteX28" fmla="*/ 207576 w 306851"/>
                <a:gd name="connsiteY28" fmla="*/ 732727 h 1590168"/>
                <a:gd name="connsiteX29" fmla="*/ 99275 w 306851"/>
                <a:gd name="connsiteY29" fmla="*/ 732727 h 1590168"/>
                <a:gd name="connsiteX30" fmla="*/ 99275 w 306851"/>
                <a:gd name="connsiteY30" fmla="*/ 610745 h 1590168"/>
                <a:gd name="connsiteX31" fmla="*/ 99275 w 306851"/>
                <a:gd name="connsiteY31" fmla="*/ 665038 h 1590168"/>
                <a:gd name="connsiteX32" fmla="*/ 207576 w 306851"/>
                <a:gd name="connsiteY32" fmla="*/ 665038 h 1590168"/>
                <a:gd name="connsiteX33" fmla="*/ 207576 w 306851"/>
                <a:gd name="connsiteY33" fmla="*/ 610745 h 1590168"/>
                <a:gd name="connsiteX34" fmla="*/ 99275 w 306851"/>
                <a:gd name="connsiteY34" fmla="*/ 610745 h 1590168"/>
                <a:gd name="connsiteX35" fmla="*/ 99275 w 306851"/>
                <a:gd name="connsiteY35" fmla="*/ 488763 h 1590168"/>
                <a:gd name="connsiteX36" fmla="*/ 99275 w 306851"/>
                <a:gd name="connsiteY36" fmla="*/ 543056 h 1590168"/>
                <a:gd name="connsiteX37" fmla="*/ 207576 w 306851"/>
                <a:gd name="connsiteY37" fmla="*/ 543056 h 1590168"/>
                <a:gd name="connsiteX38" fmla="*/ 207576 w 306851"/>
                <a:gd name="connsiteY38" fmla="*/ 488763 h 1590168"/>
                <a:gd name="connsiteX39" fmla="*/ 99275 w 306851"/>
                <a:gd name="connsiteY39" fmla="*/ 488763 h 1590168"/>
                <a:gd name="connsiteX40" fmla="*/ 9525 w 306851"/>
                <a:gd name="connsiteY40" fmla="*/ 0 h 1590168"/>
                <a:gd name="connsiteX41" fmla="*/ 306851 w 306851"/>
                <a:gd name="connsiteY41" fmla="*/ 371475 h 1590168"/>
                <a:gd name="connsiteX42" fmla="*/ 306851 w 306851"/>
                <a:gd name="connsiteY42" fmla="*/ 1590168 h 1590168"/>
                <a:gd name="connsiteX43" fmla="*/ 0 w 306851"/>
                <a:gd name="connsiteY43" fmla="*/ 1590168 h 1590168"/>
                <a:gd name="connsiteX44" fmla="*/ 9525 w 306851"/>
                <a:gd name="connsiteY44" fmla="*/ 0 h 1590168"/>
                <a:gd name="connsiteX0" fmla="*/ 99275 w 306851"/>
                <a:gd name="connsiteY0" fmla="*/ 1342636 h 1590168"/>
                <a:gd name="connsiteX1" fmla="*/ 99275 w 306851"/>
                <a:gd name="connsiteY1" fmla="*/ 1396929 h 1590168"/>
                <a:gd name="connsiteX2" fmla="*/ 207576 w 306851"/>
                <a:gd name="connsiteY2" fmla="*/ 1396929 h 1590168"/>
                <a:gd name="connsiteX3" fmla="*/ 207576 w 306851"/>
                <a:gd name="connsiteY3" fmla="*/ 1342636 h 1590168"/>
                <a:gd name="connsiteX4" fmla="*/ 99275 w 306851"/>
                <a:gd name="connsiteY4" fmla="*/ 1342636 h 1590168"/>
                <a:gd name="connsiteX5" fmla="*/ 99275 w 306851"/>
                <a:gd name="connsiteY5" fmla="*/ 1220654 h 1590168"/>
                <a:gd name="connsiteX6" fmla="*/ 99275 w 306851"/>
                <a:gd name="connsiteY6" fmla="*/ 1274947 h 1590168"/>
                <a:gd name="connsiteX7" fmla="*/ 207576 w 306851"/>
                <a:gd name="connsiteY7" fmla="*/ 1274947 h 1590168"/>
                <a:gd name="connsiteX8" fmla="*/ 207576 w 306851"/>
                <a:gd name="connsiteY8" fmla="*/ 1220654 h 1590168"/>
                <a:gd name="connsiteX9" fmla="*/ 99275 w 306851"/>
                <a:gd name="connsiteY9" fmla="*/ 1220654 h 1590168"/>
                <a:gd name="connsiteX10" fmla="*/ 99275 w 306851"/>
                <a:gd name="connsiteY10" fmla="*/ 1098673 h 1590168"/>
                <a:gd name="connsiteX11" fmla="*/ 99275 w 306851"/>
                <a:gd name="connsiteY11" fmla="*/ 1152965 h 1590168"/>
                <a:gd name="connsiteX12" fmla="*/ 207576 w 306851"/>
                <a:gd name="connsiteY12" fmla="*/ 1152965 h 1590168"/>
                <a:gd name="connsiteX13" fmla="*/ 207576 w 306851"/>
                <a:gd name="connsiteY13" fmla="*/ 1098673 h 1590168"/>
                <a:gd name="connsiteX14" fmla="*/ 99275 w 306851"/>
                <a:gd name="connsiteY14" fmla="*/ 1098673 h 1590168"/>
                <a:gd name="connsiteX15" fmla="*/ 99275 w 306851"/>
                <a:gd name="connsiteY15" fmla="*/ 976691 h 1590168"/>
                <a:gd name="connsiteX16" fmla="*/ 99275 w 306851"/>
                <a:gd name="connsiteY16" fmla="*/ 1030983 h 1590168"/>
                <a:gd name="connsiteX17" fmla="*/ 207576 w 306851"/>
                <a:gd name="connsiteY17" fmla="*/ 1030983 h 1590168"/>
                <a:gd name="connsiteX18" fmla="*/ 207576 w 306851"/>
                <a:gd name="connsiteY18" fmla="*/ 976691 h 1590168"/>
                <a:gd name="connsiteX19" fmla="*/ 99275 w 306851"/>
                <a:gd name="connsiteY19" fmla="*/ 976691 h 1590168"/>
                <a:gd name="connsiteX20" fmla="*/ 99275 w 306851"/>
                <a:gd name="connsiteY20" fmla="*/ 854709 h 1590168"/>
                <a:gd name="connsiteX21" fmla="*/ 99275 w 306851"/>
                <a:gd name="connsiteY21" fmla="*/ 909001 h 1590168"/>
                <a:gd name="connsiteX22" fmla="*/ 207576 w 306851"/>
                <a:gd name="connsiteY22" fmla="*/ 909001 h 1590168"/>
                <a:gd name="connsiteX23" fmla="*/ 207576 w 306851"/>
                <a:gd name="connsiteY23" fmla="*/ 854709 h 1590168"/>
                <a:gd name="connsiteX24" fmla="*/ 99275 w 306851"/>
                <a:gd name="connsiteY24" fmla="*/ 854709 h 1590168"/>
                <a:gd name="connsiteX25" fmla="*/ 99275 w 306851"/>
                <a:gd name="connsiteY25" fmla="*/ 732727 h 1590168"/>
                <a:gd name="connsiteX26" fmla="*/ 99275 w 306851"/>
                <a:gd name="connsiteY26" fmla="*/ 787019 h 1590168"/>
                <a:gd name="connsiteX27" fmla="*/ 207576 w 306851"/>
                <a:gd name="connsiteY27" fmla="*/ 787019 h 1590168"/>
                <a:gd name="connsiteX28" fmla="*/ 207576 w 306851"/>
                <a:gd name="connsiteY28" fmla="*/ 732727 h 1590168"/>
                <a:gd name="connsiteX29" fmla="*/ 99275 w 306851"/>
                <a:gd name="connsiteY29" fmla="*/ 732727 h 1590168"/>
                <a:gd name="connsiteX30" fmla="*/ 99275 w 306851"/>
                <a:gd name="connsiteY30" fmla="*/ 610745 h 1590168"/>
                <a:gd name="connsiteX31" fmla="*/ 99275 w 306851"/>
                <a:gd name="connsiteY31" fmla="*/ 665038 h 1590168"/>
                <a:gd name="connsiteX32" fmla="*/ 207576 w 306851"/>
                <a:gd name="connsiteY32" fmla="*/ 665038 h 1590168"/>
                <a:gd name="connsiteX33" fmla="*/ 207576 w 306851"/>
                <a:gd name="connsiteY33" fmla="*/ 610745 h 1590168"/>
                <a:gd name="connsiteX34" fmla="*/ 99275 w 306851"/>
                <a:gd name="connsiteY34" fmla="*/ 610745 h 1590168"/>
                <a:gd name="connsiteX35" fmla="*/ 99275 w 306851"/>
                <a:gd name="connsiteY35" fmla="*/ 488763 h 1590168"/>
                <a:gd name="connsiteX36" fmla="*/ 99275 w 306851"/>
                <a:gd name="connsiteY36" fmla="*/ 543056 h 1590168"/>
                <a:gd name="connsiteX37" fmla="*/ 207576 w 306851"/>
                <a:gd name="connsiteY37" fmla="*/ 543056 h 1590168"/>
                <a:gd name="connsiteX38" fmla="*/ 207576 w 306851"/>
                <a:gd name="connsiteY38" fmla="*/ 488763 h 1590168"/>
                <a:gd name="connsiteX39" fmla="*/ 99275 w 306851"/>
                <a:gd name="connsiteY39" fmla="*/ 488763 h 1590168"/>
                <a:gd name="connsiteX40" fmla="*/ 0 w 306851"/>
                <a:gd name="connsiteY40" fmla="*/ 0 h 1590168"/>
                <a:gd name="connsiteX41" fmla="*/ 306851 w 306851"/>
                <a:gd name="connsiteY41" fmla="*/ 371475 h 1590168"/>
                <a:gd name="connsiteX42" fmla="*/ 306851 w 306851"/>
                <a:gd name="connsiteY42" fmla="*/ 1590168 h 1590168"/>
                <a:gd name="connsiteX43" fmla="*/ 0 w 306851"/>
                <a:gd name="connsiteY43" fmla="*/ 1590168 h 1590168"/>
                <a:gd name="connsiteX44" fmla="*/ 0 w 306851"/>
                <a:gd name="connsiteY44" fmla="*/ 0 h 1590168"/>
                <a:gd name="connsiteX0" fmla="*/ 99275 w 306851"/>
                <a:gd name="connsiteY0" fmla="*/ 1152513 h 1400045"/>
                <a:gd name="connsiteX1" fmla="*/ 99275 w 306851"/>
                <a:gd name="connsiteY1" fmla="*/ 1206806 h 1400045"/>
                <a:gd name="connsiteX2" fmla="*/ 207576 w 306851"/>
                <a:gd name="connsiteY2" fmla="*/ 1206806 h 1400045"/>
                <a:gd name="connsiteX3" fmla="*/ 207576 w 306851"/>
                <a:gd name="connsiteY3" fmla="*/ 1152513 h 1400045"/>
                <a:gd name="connsiteX4" fmla="*/ 99275 w 306851"/>
                <a:gd name="connsiteY4" fmla="*/ 1152513 h 1400045"/>
                <a:gd name="connsiteX5" fmla="*/ 99275 w 306851"/>
                <a:gd name="connsiteY5" fmla="*/ 1030531 h 1400045"/>
                <a:gd name="connsiteX6" fmla="*/ 99275 w 306851"/>
                <a:gd name="connsiteY6" fmla="*/ 1084824 h 1400045"/>
                <a:gd name="connsiteX7" fmla="*/ 207576 w 306851"/>
                <a:gd name="connsiteY7" fmla="*/ 1084824 h 1400045"/>
                <a:gd name="connsiteX8" fmla="*/ 207576 w 306851"/>
                <a:gd name="connsiteY8" fmla="*/ 1030531 h 1400045"/>
                <a:gd name="connsiteX9" fmla="*/ 99275 w 306851"/>
                <a:gd name="connsiteY9" fmla="*/ 1030531 h 1400045"/>
                <a:gd name="connsiteX10" fmla="*/ 99275 w 306851"/>
                <a:gd name="connsiteY10" fmla="*/ 908550 h 1400045"/>
                <a:gd name="connsiteX11" fmla="*/ 99275 w 306851"/>
                <a:gd name="connsiteY11" fmla="*/ 962842 h 1400045"/>
                <a:gd name="connsiteX12" fmla="*/ 207576 w 306851"/>
                <a:gd name="connsiteY12" fmla="*/ 962842 h 1400045"/>
                <a:gd name="connsiteX13" fmla="*/ 207576 w 306851"/>
                <a:gd name="connsiteY13" fmla="*/ 908550 h 1400045"/>
                <a:gd name="connsiteX14" fmla="*/ 99275 w 306851"/>
                <a:gd name="connsiteY14" fmla="*/ 908550 h 1400045"/>
                <a:gd name="connsiteX15" fmla="*/ 99275 w 306851"/>
                <a:gd name="connsiteY15" fmla="*/ 786568 h 1400045"/>
                <a:gd name="connsiteX16" fmla="*/ 99275 w 306851"/>
                <a:gd name="connsiteY16" fmla="*/ 840860 h 1400045"/>
                <a:gd name="connsiteX17" fmla="*/ 207576 w 306851"/>
                <a:gd name="connsiteY17" fmla="*/ 840860 h 1400045"/>
                <a:gd name="connsiteX18" fmla="*/ 207576 w 306851"/>
                <a:gd name="connsiteY18" fmla="*/ 786568 h 1400045"/>
                <a:gd name="connsiteX19" fmla="*/ 99275 w 306851"/>
                <a:gd name="connsiteY19" fmla="*/ 786568 h 1400045"/>
                <a:gd name="connsiteX20" fmla="*/ 99275 w 306851"/>
                <a:gd name="connsiteY20" fmla="*/ 664586 h 1400045"/>
                <a:gd name="connsiteX21" fmla="*/ 99275 w 306851"/>
                <a:gd name="connsiteY21" fmla="*/ 718878 h 1400045"/>
                <a:gd name="connsiteX22" fmla="*/ 207576 w 306851"/>
                <a:gd name="connsiteY22" fmla="*/ 718878 h 1400045"/>
                <a:gd name="connsiteX23" fmla="*/ 207576 w 306851"/>
                <a:gd name="connsiteY23" fmla="*/ 664586 h 1400045"/>
                <a:gd name="connsiteX24" fmla="*/ 99275 w 306851"/>
                <a:gd name="connsiteY24" fmla="*/ 664586 h 1400045"/>
                <a:gd name="connsiteX25" fmla="*/ 99275 w 306851"/>
                <a:gd name="connsiteY25" fmla="*/ 542604 h 1400045"/>
                <a:gd name="connsiteX26" fmla="*/ 99275 w 306851"/>
                <a:gd name="connsiteY26" fmla="*/ 596896 h 1400045"/>
                <a:gd name="connsiteX27" fmla="*/ 207576 w 306851"/>
                <a:gd name="connsiteY27" fmla="*/ 596896 h 1400045"/>
                <a:gd name="connsiteX28" fmla="*/ 207576 w 306851"/>
                <a:gd name="connsiteY28" fmla="*/ 542604 h 1400045"/>
                <a:gd name="connsiteX29" fmla="*/ 99275 w 306851"/>
                <a:gd name="connsiteY29" fmla="*/ 542604 h 1400045"/>
                <a:gd name="connsiteX30" fmla="*/ 99275 w 306851"/>
                <a:gd name="connsiteY30" fmla="*/ 420622 h 1400045"/>
                <a:gd name="connsiteX31" fmla="*/ 99275 w 306851"/>
                <a:gd name="connsiteY31" fmla="*/ 474915 h 1400045"/>
                <a:gd name="connsiteX32" fmla="*/ 207576 w 306851"/>
                <a:gd name="connsiteY32" fmla="*/ 474915 h 1400045"/>
                <a:gd name="connsiteX33" fmla="*/ 207576 w 306851"/>
                <a:gd name="connsiteY33" fmla="*/ 420622 h 1400045"/>
                <a:gd name="connsiteX34" fmla="*/ 99275 w 306851"/>
                <a:gd name="connsiteY34" fmla="*/ 420622 h 1400045"/>
                <a:gd name="connsiteX35" fmla="*/ 99275 w 306851"/>
                <a:gd name="connsiteY35" fmla="*/ 298640 h 1400045"/>
                <a:gd name="connsiteX36" fmla="*/ 99275 w 306851"/>
                <a:gd name="connsiteY36" fmla="*/ 352933 h 1400045"/>
                <a:gd name="connsiteX37" fmla="*/ 207576 w 306851"/>
                <a:gd name="connsiteY37" fmla="*/ 352933 h 1400045"/>
                <a:gd name="connsiteX38" fmla="*/ 207576 w 306851"/>
                <a:gd name="connsiteY38" fmla="*/ 298640 h 1400045"/>
                <a:gd name="connsiteX39" fmla="*/ 99275 w 306851"/>
                <a:gd name="connsiteY39" fmla="*/ 298640 h 1400045"/>
                <a:gd name="connsiteX40" fmla="*/ 0 w 306851"/>
                <a:gd name="connsiteY40" fmla="*/ 0 h 1400045"/>
                <a:gd name="connsiteX41" fmla="*/ 306851 w 306851"/>
                <a:gd name="connsiteY41" fmla="*/ 181352 h 1400045"/>
                <a:gd name="connsiteX42" fmla="*/ 306851 w 306851"/>
                <a:gd name="connsiteY42" fmla="*/ 1400045 h 1400045"/>
                <a:gd name="connsiteX43" fmla="*/ 0 w 306851"/>
                <a:gd name="connsiteY43" fmla="*/ 1400045 h 1400045"/>
                <a:gd name="connsiteX44" fmla="*/ 0 w 306851"/>
                <a:gd name="connsiteY44" fmla="*/ 0 h 140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06851" h="1400045">
                  <a:moveTo>
                    <a:pt x="99275" y="1152513"/>
                  </a:moveTo>
                  <a:lnTo>
                    <a:pt x="99275" y="1206806"/>
                  </a:lnTo>
                  <a:lnTo>
                    <a:pt x="207576" y="1206806"/>
                  </a:lnTo>
                  <a:lnTo>
                    <a:pt x="207576" y="1152513"/>
                  </a:lnTo>
                  <a:lnTo>
                    <a:pt x="99275" y="1152513"/>
                  </a:lnTo>
                  <a:close/>
                  <a:moveTo>
                    <a:pt x="99275" y="1030531"/>
                  </a:moveTo>
                  <a:lnTo>
                    <a:pt x="99275" y="1084824"/>
                  </a:lnTo>
                  <a:lnTo>
                    <a:pt x="207576" y="1084824"/>
                  </a:lnTo>
                  <a:lnTo>
                    <a:pt x="207576" y="1030531"/>
                  </a:lnTo>
                  <a:lnTo>
                    <a:pt x="99275" y="1030531"/>
                  </a:lnTo>
                  <a:close/>
                  <a:moveTo>
                    <a:pt x="99275" y="908550"/>
                  </a:moveTo>
                  <a:lnTo>
                    <a:pt x="99275" y="962842"/>
                  </a:lnTo>
                  <a:lnTo>
                    <a:pt x="207576" y="962842"/>
                  </a:lnTo>
                  <a:lnTo>
                    <a:pt x="207576" y="908550"/>
                  </a:lnTo>
                  <a:lnTo>
                    <a:pt x="99275" y="908550"/>
                  </a:lnTo>
                  <a:close/>
                  <a:moveTo>
                    <a:pt x="99275" y="786568"/>
                  </a:moveTo>
                  <a:lnTo>
                    <a:pt x="99275" y="840860"/>
                  </a:lnTo>
                  <a:lnTo>
                    <a:pt x="207576" y="840860"/>
                  </a:lnTo>
                  <a:lnTo>
                    <a:pt x="207576" y="786568"/>
                  </a:lnTo>
                  <a:lnTo>
                    <a:pt x="99275" y="786568"/>
                  </a:lnTo>
                  <a:close/>
                  <a:moveTo>
                    <a:pt x="99275" y="664586"/>
                  </a:moveTo>
                  <a:lnTo>
                    <a:pt x="99275" y="718878"/>
                  </a:lnTo>
                  <a:lnTo>
                    <a:pt x="207576" y="718878"/>
                  </a:lnTo>
                  <a:lnTo>
                    <a:pt x="207576" y="664586"/>
                  </a:lnTo>
                  <a:lnTo>
                    <a:pt x="99275" y="664586"/>
                  </a:lnTo>
                  <a:close/>
                  <a:moveTo>
                    <a:pt x="99275" y="542604"/>
                  </a:moveTo>
                  <a:lnTo>
                    <a:pt x="99275" y="596896"/>
                  </a:lnTo>
                  <a:lnTo>
                    <a:pt x="207576" y="596896"/>
                  </a:lnTo>
                  <a:lnTo>
                    <a:pt x="207576" y="542604"/>
                  </a:lnTo>
                  <a:lnTo>
                    <a:pt x="99275" y="542604"/>
                  </a:lnTo>
                  <a:close/>
                  <a:moveTo>
                    <a:pt x="99275" y="420622"/>
                  </a:moveTo>
                  <a:lnTo>
                    <a:pt x="99275" y="474915"/>
                  </a:lnTo>
                  <a:lnTo>
                    <a:pt x="207576" y="474915"/>
                  </a:lnTo>
                  <a:lnTo>
                    <a:pt x="207576" y="420622"/>
                  </a:lnTo>
                  <a:lnTo>
                    <a:pt x="99275" y="420622"/>
                  </a:lnTo>
                  <a:close/>
                  <a:moveTo>
                    <a:pt x="99275" y="298640"/>
                  </a:moveTo>
                  <a:lnTo>
                    <a:pt x="99275" y="352933"/>
                  </a:lnTo>
                  <a:lnTo>
                    <a:pt x="207576" y="352933"/>
                  </a:lnTo>
                  <a:lnTo>
                    <a:pt x="207576" y="298640"/>
                  </a:lnTo>
                  <a:lnTo>
                    <a:pt x="99275" y="298640"/>
                  </a:lnTo>
                  <a:close/>
                  <a:moveTo>
                    <a:pt x="0" y="0"/>
                  </a:moveTo>
                  <a:lnTo>
                    <a:pt x="306851" y="181352"/>
                  </a:lnTo>
                  <a:lnTo>
                    <a:pt x="306851" y="1400045"/>
                  </a:lnTo>
                  <a:lnTo>
                    <a:pt x="0" y="1400045"/>
                  </a:lnTo>
                  <a:lnTo>
                    <a:pt x="0"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758" name="Freeform: Shape 175">
              <a:extLst>
                <a:ext uri="{FF2B5EF4-FFF2-40B4-BE49-F238E27FC236}">
                  <a16:creationId xmlns:a16="http://schemas.microsoft.com/office/drawing/2014/main" id="{081C78CA-E12A-4358-A209-76E10566621F}"/>
                </a:ext>
              </a:extLst>
            </p:cNvPr>
            <p:cNvSpPr/>
            <p:nvPr/>
          </p:nvSpPr>
          <p:spPr>
            <a:xfrm flipH="1">
              <a:off x="3387275" y="2734432"/>
              <a:ext cx="351859" cy="1020419"/>
            </a:xfrm>
            <a:custGeom>
              <a:avLst/>
              <a:gdLst>
                <a:gd name="connsiteX0" fmla="*/ 159201 w 408118"/>
                <a:gd name="connsiteY0" fmla="*/ 578755 h 1158732"/>
                <a:gd name="connsiteX1" fmla="*/ 159201 w 408118"/>
                <a:gd name="connsiteY1" fmla="*/ 665832 h 1158732"/>
                <a:gd name="connsiteX2" fmla="*/ 248917 w 408118"/>
                <a:gd name="connsiteY2" fmla="*/ 665832 h 1158732"/>
                <a:gd name="connsiteX3" fmla="*/ 248917 w 408118"/>
                <a:gd name="connsiteY3" fmla="*/ 578755 h 1158732"/>
                <a:gd name="connsiteX4" fmla="*/ 159201 w 408118"/>
                <a:gd name="connsiteY4" fmla="*/ 578755 h 1158732"/>
                <a:gd name="connsiteX5" fmla="*/ 278823 w 408118"/>
                <a:gd name="connsiteY5" fmla="*/ 576996 h 1158732"/>
                <a:gd name="connsiteX6" fmla="*/ 278823 w 408118"/>
                <a:gd name="connsiteY6" fmla="*/ 664073 h 1158732"/>
                <a:gd name="connsiteX7" fmla="*/ 365020 w 408118"/>
                <a:gd name="connsiteY7" fmla="*/ 664073 h 1158732"/>
                <a:gd name="connsiteX8" fmla="*/ 365020 w 408118"/>
                <a:gd name="connsiteY8" fmla="*/ 576996 h 1158732"/>
                <a:gd name="connsiteX9" fmla="*/ 278823 w 408118"/>
                <a:gd name="connsiteY9" fmla="*/ 576996 h 1158732"/>
                <a:gd name="connsiteX10" fmla="*/ 43979 w 408118"/>
                <a:gd name="connsiteY10" fmla="*/ 576996 h 1158732"/>
                <a:gd name="connsiteX11" fmla="*/ 43979 w 408118"/>
                <a:gd name="connsiteY11" fmla="*/ 664952 h 1158732"/>
                <a:gd name="connsiteX12" fmla="*/ 131935 w 408118"/>
                <a:gd name="connsiteY12" fmla="*/ 665832 h 1158732"/>
                <a:gd name="connsiteX13" fmla="*/ 132814 w 408118"/>
                <a:gd name="connsiteY13" fmla="*/ 576996 h 1158732"/>
                <a:gd name="connsiteX14" fmla="*/ 43979 w 408118"/>
                <a:gd name="connsiteY14" fmla="*/ 576996 h 1158732"/>
                <a:gd name="connsiteX15" fmla="*/ 160960 w 408118"/>
                <a:gd name="connsiteY15" fmla="*/ 449459 h 1158732"/>
                <a:gd name="connsiteX16" fmla="*/ 160960 w 408118"/>
                <a:gd name="connsiteY16" fmla="*/ 539174 h 1158732"/>
                <a:gd name="connsiteX17" fmla="*/ 248917 w 408118"/>
                <a:gd name="connsiteY17" fmla="*/ 539174 h 1158732"/>
                <a:gd name="connsiteX18" fmla="*/ 248917 w 408118"/>
                <a:gd name="connsiteY18" fmla="*/ 449459 h 1158732"/>
                <a:gd name="connsiteX19" fmla="*/ 160960 w 408118"/>
                <a:gd name="connsiteY19" fmla="*/ 449459 h 1158732"/>
                <a:gd name="connsiteX20" fmla="*/ 44858 w 408118"/>
                <a:gd name="connsiteY20" fmla="*/ 449459 h 1158732"/>
                <a:gd name="connsiteX21" fmla="*/ 44858 w 408118"/>
                <a:gd name="connsiteY21" fmla="*/ 539174 h 1158732"/>
                <a:gd name="connsiteX22" fmla="*/ 131935 w 408118"/>
                <a:gd name="connsiteY22" fmla="*/ 539174 h 1158732"/>
                <a:gd name="connsiteX23" fmla="*/ 131935 w 408118"/>
                <a:gd name="connsiteY23" fmla="*/ 449459 h 1158732"/>
                <a:gd name="connsiteX24" fmla="*/ 44858 w 408118"/>
                <a:gd name="connsiteY24" fmla="*/ 449459 h 1158732"/>
                <a:gd name="connsiteX25" fmla="*/ 278823 w 408118"/>
                <a:gd name="connsiteY25" fmla="*/ 448579 h 1158732"/>
                <a:gd name="connsiteX26" fmla="*/ 278823 w 408118"/>
                <a:gd name="connsiteY26" fmla="*/ 538295 h 1158732"/>
                <a:gd name="connsiteX27" fmla="*/ 365020 w 408118"/>
                <a:gd name="connsiteY27" fmla="*/ 538295 h 1158732"/>
                <a:gd name="connsiteX28" fmla="*/ 365020 w 408118"/>
                <a:gd name="connsiteY28" fmla="*/ 448579 h 1158732"/>
                <a:gd name="connsiteX29" fmla="*/ 278823 w 408118"/>
                <a:gd name="connsiteY29" fmla="*/ 448579 h 1158732"/>
                <a:gd name="connsiteX30" fmla="*/ 277943 w 408118"/>
                <a:gd name="connsiteY30" fmla="*/ 318403 h 1158732"/>
                <a:gd name="connsiteX31" fmla="*/ 277943 w 408118"/>
                <a:gd name="connsiteY31" fmla="*/ 408999 h 1158732"/>
                <a:gd name="connsiteX32" fmla="*/ 366779 w 408118"/>
                <a:gd name="connsiteY32" fmla="*/ 408999 h 1158732"/>
                <a:gd name="connsiteX33" fmla="*/ 366779 w 408118"/>
                <a:gd name="connsiteY33" fmla="*/ 318403 h 1158732"/>
                <a:gd name="connsiteX34" fmla="*/ 277943 w 408118"/>
                <a:gd name="connsiteY34" fmla="*/ 318403 h 1158732"/>
                <a:gd name="connsiteX35" fmla="*/ 159201 w 408118"/>
                <a:gd name="connsiteY35" fmla="*/ 318403 h 1158732"/>
                <a:gd name="connsiteX36" fmla="*/ 159201 w 408118"/>
                <a:gd name="connsiteY36" fmla="*/ 407239 h 1158732"/>
                <a:gd name="connsiteX37" fmla="*/ 249797 w 408118"/>
                <a:gd name="connsiteY37" fmla="*/ 407239 h 1158732"/>
                <a:gd name="connsiteX38" fmla="*/ 249797 w 408118"/>
                <a:gd name="connsiteY38" fmla="*/ 318403 h 1158732"/>
                <a:gd name="connsiteX39" fmla="*/ 159201 w 408118"/>
                <a:gd name="connsiteY39" fmla="*/ 318403 h 1158732"/>
                <a:gd name="connsiteX40" fmla="*/ 43979 w 408118"/>
                <a:gd name="connsiteY40" fmla="*/ 318403 h 1158732"/>
                <a:gd name="connsiteX41" fmla="*/ 43979 w 408118"/>
                <a:gd name="connsiteY41" fmla="*/ 408119 h 1158732"/>
                <a:gd name="connsiteX42" fmla="*/ 131935 w 408118"/>
                <a:gd name="connsiteY42" fmla="*/ 408119 h 1158732"/>
                <a:gd name="connsiteX43" fmla="*/ 131935 w 408118"/>
                <a:gd name="connsiteY43" fmla="*/ 318403 h 1158732"/>
                <a:gd name="connsiteX44" fmla="*/ 43979 w 408118"/>
                <a:gd name="connsiteY44" fmla="*/ 318403 h 1158732"/>
                <a:gd name="connsiteX45" fmla="*/ 43098 w 408118"/>
                <a:gd name="connsiteY45" fmla="*/ 187348 h 1158732"/>
                <a:gd name="connsiteX46" fmla="*/ 43098 w 408118"/>
                <a:gd name="connsiteY46" fmla="*/ 279702 h 1158732"/>
                <a:gd name="connsiteX47" fmla="*/ 132814 w 408118"/>
                <a:gd name="connsiteY47" fmla="*/ 279702 h 1158732"/>
                <a:gd name="connsiteX48" fmla="*/ 132814 w 408118"/>
                <a:gd name="connsiteY48" fmla="*/ 187348 h 1158732"/>
                <a:gd name="connsiteX49" fmla="*/ 43098 w 408118"/>
                <a:gd name="connsiteY49" fmla="*/ 187348 h 1158732"/>
                <a:gd name="connsiteX50" fmla="*/ 43979 w 408118"/>
                <a:gd name="connsiteY50" fmla="*/ 60690 h 1158732"/>
                <a:gd name="connsiteX51" fmla="*/ 43979 w 408118"/>
                <a:gd name="connsiteY51" fmla="*/ 152166 h 1158732"/>
                <a:gd name="connsiteX52" fmla="*/ 133694 w 408118"/>
                <a:gd name="connsiteY52" fmla="*/ 152166 h 1158732"/>
                <a:gd name="connsiteX53" fmla="*/ 133694 w 408118"/>
                <a:gd name="connsiteY53" fmla="*/ 60690 h 1158732"/>
                <a:gd name="connsiteX54" fmla="*/ 43979 w 408118"/>
                <a:gd name="connsiteY54" fmla="*/ 60690 h 1158732"/>
                <a:gd name="connsiteX55" fmla="*/ 0 w 408118"/>
                <a:gd name="connsiteY55" fmla="*/ 0 h 1158732"/>
                <a:gd name="connsiteX56" fmla="*/ 155702 w 408118"/>
                <a:gd name="connsiteY56" fmla="*/ 0 h 1158732"/>
                <a:gd name="connsiteX57" fmla="*/ 155702 w 408118"/>
                <a:gd name="connsiteY57" fmla="*/ 281913 h 1158732"/>
                <a:gd name="connsiteX58" fmla="*/ 277943 w 408118"/>
                <a:gd name="connsiteY58" fmla="*/ 281913 h 1158732"/>
                <a:gd name="connsiteX59" fmla="*/ 277943 w 408118"/>
                <a:gd name="connsiteY59" fmla="*/ 282341 h 1158732"/>
                <a:gd name="connsiteX60" fmla="*/ 366779 w 408118"/>
                <a:gd name="connsiteY60" fmla="*/ 282341 h 1158732"/>
                <a:gd name="connsiteX61" fmla="*/ 366779 w 408118"/>
                <a:gd name="connsiteY61" fmla="*/ 281913 h 1158732"/>
                <a:gd name="connsiteX62" fmla="*/ 408118 w 408118"/>
                <a:gd name="connsiteY62" fmla="*/ 281913 h 1158732"/>
                <a:gd name="connsiteX63" fmla="*/ 408118 w 408118"/>
                <a:gd name="connsiteY63" fmla="*/ 1158732 h 1158732"/>
                <a:gd name="connsiteX64" fmla="*/ 0 w 408118"/>
                <a:gd name="connsiteY64" fmla="*/ 1158732 h 115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08118" h="1158732">
                  <a:moveTo>
                    <a:pt x="159201" y="578755"/>
                  </a:moveTo>
                  <a:cubicBezTo>
                    <a:pt x="159201" y="608660"/>
                    <a:pt x="159201" y="638565"/>
                    <a:pt x="159201" y="665832"/>
                  </a:cubicBezTo>
                  <a:cubicBezTo>
                    <a:pt x="189986" y="668470"/>
                    <a:pt x="222530" y="665832"/>
                    <a:pt x="248917" y="665832"/>
                  </a:cubicBezTo>
                  <a:cubicBezTo>
                    <a:pt x="248917" y="634168"/>
                    <a:pt x="248917" y="608660"/>
                    <a:pt x="248917" y="578755"/>
                  </a:cubicBezTo>
                  <a:cubicBezTo>
                    <a:pt x="217253" y="578755"/>
                    <a:pt x="188227" y="578755"/>
                    <a:pt x="159201" y="578755"/>
                  </a:cubicBezTo>
                  <a:close/>
                  <a:moveTo>
                    <a:pt x="278823" y="576996"/>
                  </a:moveTo>
                  <a:cubicBezTo>
                    <a:pt x="278823" y="606901"/>
                    <a:pt x="278823" y="632408"/>
                    <a:pt x="278823" y="664073"/>
                  </a:cubicBezTo>
                  <a:cubicBezTo>
                    <a:pt x="311366" y="664073"/>
                    <a:pt x="346549" y="664952"/>
                    <a:pt x="365020" y="664073"/>
                  </a:cubicBezTo>
                  <a:cubicBezTo>
                    <a:pt x="365020" y="632408"/>
                    <a:pt x="365020" y="606021"/>
                    <a:pt x="365020" y="576996"/>
                  </a:cubicBezTo>
                  <a:cubicBezTo>
                    <a:pt x="335114" y="576996"/>
                    <a:pt x="306968" y="576996"/>
                    <a:pt x="278823" y="576996"/>
                  </a:cubicBezTo>
                  <a:close/>
                  <a:moveTo>
                    <a:pt x="43979" y="576996"/>
                  </a:moveTo>
                  <a:cubicBezTo>
                    <a:pt x="43979" y="605142"/>
                    <a:pt x="43979" y="638565"/>
                    <a:pt x="43979" y="664952"/>
                  </a:cubicBezTo>
                  <a:cubicBezTo>
                    <a:pt x="81799" y="664952"/>
                    <a:pt x="105548" y="664073"/>
                    <a:pt x="131935" y="665832"/>
                  </a:cubicBezTo>
                  <a:cubicBezTo>
                    <a:pt x="131935" y="631529"/>
                    <a:pt x="132814" y="602503"/>
                    <a:pt x="132814" y="576996"/>
                  </a:cubicBezTo>
                  <a:cubicBezTo>
                    <a:pt x="102030" y="576996"/>
                    <a:pt x="73884" y="576996"/>
                    <a:pt x="43979" y="576996"/>
                  </a:cubicBezTo>
                  <a:close/>
                  <a:moveTo>
                    <a:pt x="160960" y="449459"/>
                  </a:moveTo>
                  <a:cubicBezTo>
                    <a:pt x="160960" y="481123"/>
                    <a:pt x="160960" y="509268"/>
                    <a:pt x="160960" y="539174"/>
                  </a:cubicBezTo>
                  <a:cubicBezTo>
                    <a:pt x="189986" y="539174"/>
                    <a:pt x="217253" y="539174"/>
                    <a:pt x="248917" y="539174"/>
                  </a:cubicBezTo>
                  <a:cubicBezTo>
                    <a:pt x="248917" y="506630"/>
                    <a:pt x="248917" y="477604"/>
                    <a:pt x="248917" y="449459"/>
                  </a:cubicBezTo>
                  <a:cubicBezTo>
                    <a:pt x="218132" y="449459"/>
                    <a:pt x="189107" y="449459"/>
                    <a:pt x="160960" y="449459"/>
                  </a:cubicBezTo>
                  <a:close/>
                  <a:moveTo>
                    <a:pt x="44858" y="449459"/>
                  </a:moveTo>
                  <a:cubicBezTo>
                    <a:pt x="44858" y="481123"/>
                    <a:pt x="44858" y="509268"/>
                    <a:pt x="44858" y="539174"/>
                  </a:cubicBezTo>
                  <a:cubicBezTo>
                    <a:pt x="75643" y="539174"/>
                    <a:pt x="102910" y="539174"/>
                    <a:pt x="131935" y="539174"/>
                  </a:cubicBezTo>
                  <a:cubicBezTo>
                    <a:pt x="131935" y="505751"/>
                    <a:pt x="131935" y="477604"/>
                    <a:pt x="131935" y="449459"/>
                  </a:cubicBezTo>
                  <a:cubicBezTo>
                    <a:pt x="100271" y="449459"/>
                    <a:pt x="72125" y="449459"/>
                    <a:pt x="44858" y="449459"/>
                  </a:cubicBezTo>
                  <a:close/>
                  <a:moveTo>
                    <a:pt x="278823" y="448579"/>
                  </a:moveTo>
                  <a:cubicBezTo>
                    <a:pt x="278823" y="479364"/>
                    <a:pt x="278823" y="508389"/>
                    <a:pt x="278823" y="538295"/>
                  </a:cubicBezTo>
                  <a:cubicBezTo>
                    <a:pt x="308727" y="538295"/>
                    <a:pt x="335994" y="538295"/>
                    <a:pt x="365020" y="538295"/>
                  </a:cubicBezTo>
                  <a:cubicBezTo>
                    <a:pt x="365020" y="507510"/>
                    <a:pt x="365020" y="478484"/>
                    <a:pt x="365020" y="448579"/>
                  </a:cubicBezTo>
                  <a:cubicBezTo>
                    <a:pt x="335994" y="448579"/>
                    <a:pt x="308727" y="448579"/>
                    <a:pt x="278823" y="448579"/>
                  </a:cubicBezTo>
                  <a:close/>
                  <a:moveTo>
                    <a:pt x="277943" y="318403"/>
                  </a:moveTo>
                  <a:cubicBezTo>
                    <a:pt x="277943" y="350067"/>
                    <a:pt x="277943" y="379094"/>
                    <a:pt x="277943" y="408999"/>
                  </a:cubicBezTo>
                  <a:cubicBezTo>
                    <a:pt x="309607" y="408999"/>
                    <a:pt x="337753" y="408999"/>
                    <a:pt x="366779" y="408999"/>
                  </a:cubicBezTo>
                  <a:cubicBezTo>
                    <a:pt x="366779" y="378214"/>
                    <a:pt x="366779" y="349187"/>
                    <a:pt x="366779" y="318403"/>
                  </a:cubicBezTo>
                  <a:cubicBezTo>
                    <a:pt x="336873" y="318403"/>
                    <a:pt x="307848" y="318403"/>
                    <a:pt x="277943" y="318403"/>
                  </a:cubicBezTo>
                  <a:close/>
                  <a:moveTo>
                    <a:pt x="159201" y="318403"/>
                  </a:moveTo>
                  <a:cubicBezTo>
                    <a:pt x="159201" y="349187"/>
                    <a:pt x="159201" y="378214"/>
                    <a:pt x="159201" y="407239"/>
                  </a:cubicBezTo>
                  <a:cubicBezTo>
                    <a:pt x="190866" y="407239"/>
                    <a:pt x="219892" y="407239"/>
                    <a:pt x="249797" y="407239"/>
                  </a:cubicBezTo>
                  <a:cubicBezTo>
                    <a:pt x="249797" y="376454"/>
                    <a:pt x="249797" y="349187"/>
                    <a:pt x="249797" y="318403"/>
                  </a:cubicBezTo>
                  <a:cubicBezTo>
                    <a:pt x="217253" y="318403"/>
                    <a:pt x="188227" y="318403"/>
                    <a:pt x="159201" y="318403"/>
                  </a:cubicBezTo>
                  <a:close/>
                  <a:moveTo>
                    <a:pt x="43979" y="318403"/>
                  </a:moveTo>
                  <a:cubicBezTo>
                    <a:pt x="43979" y="349187"/>
                    <a:pt x="43979" y="378214"/>
                    <a:pt x="43979" y="408119"/>
                  </a:cubicBezTo>
                  <a:cubicBezTo>
                    <a:pt x="74764" y="408119"/>
                    <a:pt x="102910" y="408119"/>
                    <a:pt x="131935" y="408119"/>
                  </a:cubicBezTo>
                  <a:cubicBezTo>
                    <a:pt x="131935" y="376454"/>
                    <a:pt x="131935" y="347429"/>
                    <a:pt x="131935" y="318403"/>
                  </a:cubicBezTo>
                  <a:cubicBezTo>
                    <a:pt x="100271" y="318403"/>
                    <a:pt x="72125" y="318403"/>
                    <a:pt x="43979" y="318403"/>
                  </a:cubicBezTo>
                  <a:close/>
                  <a:moveTo>
                    <a:pt x="43098" y="187348"/>
                  </a:moveTo>
                  <a:cubicBezTo>
                    <a:pt x="43098" y="219892"/>
                    <a:pt x="43098" y="249797"/>
                    <a:pt x="43098" y="279702"/>
                  </a:cubicBezTo>
                  <a:cubicBezTo>
                    <a:pt x="74764" y="279702"/>
                    <a:pt x="104668" y="279702"/>
                    <a:pt x="132814" y="279702"/>
                  </a:cubicBezTo>
                  <a:cubicBezTo>
                    <a:pt x="132814" y="247159"/>
                    <a:pt x="132814" y="218133"/>
                    <a:pt x="132814" y="187348"/>
                  </a:cubicBezTo>
                  <a:cubicBezTo>
                    <a:pt x="102030" y="187348"/>
                    <a:pt x="73884" y="187348"/>
                    <a:pt x="43098" y="187348"/>
                  </a:cubicBezTo>
                  <a:close/>
                  <a:moveTo>
                    <a:pt x="43979" y="60690"/>
                  </a:moveTo>
                  <a:cubicBezTo>
                    <a:pt x="43979" y="93234"/>
                    <a:pt x="43979" y="122259"/>
                    <a:pt x="43979" y="152166"/>
                  </a:cubicBezTo>
                  <a:cubicBezTo>
                    <a:pt x="75643" y="152166"/>
                    <a:pt x="103789" y="152166"/>
                    <a:pt x="133694" y="152166"/>
                  </a:cubicBezTo>
                  <a:cubicBezTo>
                    <a:pt x="133694" y="121380"/>
                    <a:pt x="133694" y="93234"/>
                    <a:pt x="133694" y="60690"/>
                  </a:cubicBezTo>
                  <a:cubicBezTo>
                    <a:pt x="101151" y="60690"/>
                    <a:pt x="72125" y="60690"/>
                    <a:pt x="43979" y="60690"/>
                  </a:cubicBezTo>
                  <a:close/>
                  <a:moveTo>
                    <a:pt x="0" y="0"/>
                  </a:moveTo>
                  <a:lnTo>
                    <a:pt x="155702" y="0"/>
                  </a:lnTo>
                  <a:lnTo>
                    <a:pt x="155702" y="281913"/>
                  </a:lnTo>
                  <a:lnTo>
                    <a:pt x="277943" y="281913"/>
                  </a:lnTo>
                  <a:lnTo>
                    <a:pt x="277943" y="282341"/>
                  </a:lnTo>
                  <a:cubicBezTo>
                    <a:pt x="307848" y="282341"/>
                    <a:pt x="334235" y="282341"/>
                    <a:pt x="366779" y="282341"/>
                  </a:cubicBezTo>
                  <a:lnTo>
                    <a:pt x="366779" y="281913"/>
                  </a:lnTo>
                  <a:lnTo>
                    <a:pt x="408118" y="281913"/>
                  </a:lnTo>
                  <a:lnTo>
                    <a:pt x="408118" y="1158732"/>
                  </a:lnTo>
                  <a:lnTo>
                    <a:pt x="0" y="1158732"/>
                  </a:lnTo>
                  <a:close/>
                </a:path>
              </a:pathLst>
            </a:custGeom>
            <a:solidFill>
              <a:schemeClr val="accent2">
                <a:lumMod val="60000"/>
                <a:lumOff val="40000"/>
              </a:schemeClr>
            </a:solidFill>
            <a:ln w="9525" cap="flat">
              <a:noFill/>
              <a:prstDash val="solid"/>
              <a:miter/>
            </a:ln>
          </p:spPr>
          <p:txBody>
            <a:bodyPr wrap="square" rtlCol="0" anchor="ctr">
              <a:noAutofit/>
            </a:bodyPr>
            <a:lstStyle/>
            <a:p>
              <a:endParaRPr lang="en-US"/>
            </a:p>
          </p:txBody>
        </p:sp>
      </p:grpSp>
      <p:sp>
        <p:nvSpPr>
          <p:cNvPr id="759" name="CasellaDiTesto 758"/>
          <p:cNvSpPr txBox="1"/>
          <p:nvPr/>
        </p:nvSpPr>
        <p:spPr>
          <a:xfrm>
            <a:off x="7078782" y="480531"/>
            <a:ext cx="4825593" cy="830997"/>
          </a:xfrm>
          <a:prstGeom prst="rect">
            <a:avLst/>
          </a:prstGeom>
          <a:noFill/>
        </p:spPr>
        <p:txBody>
          <a:bodyPr wrap="square" rtlCol="0">
            <a:spAutoFit/>
          </a:bodyPr>
          <a:lstStyle/>
          <a:p>
            <a:pPr algn="ctr"/>
            <a:r>
              <a:rPr lang="it-IT" sz="2400" b="1" dirty="0">
                <a:solidFill>
                  <a:srgbClr val="FF7F00"/>
                </a:solidFill>
                <a:latin typeface="Calibri" panose="020F0502020204030204" pitchFamily="34" charset="0"/>
                <a:cs typeface="Calibri" panose="020F0502020204030204" pitchFamily="34" charset="0"/>
              </a:rPr>
              <a:t>WEBINAR </a:t>
            </a:r>
          </a:p>
          <a:p>
            <a:pPr algn="ctr"/>
            <a:r>
              <a:rPr lang="it-IT" sz="2400" b="1" dirty="0">
                <a:solidFill>
                  <a:srgbClr val="FF7F00"/>
                </a:solidFill>
                <a:latin typeface="Calibri" panose="020F0502020204030204" pitchFamily="34" charset="0"/>
                <a:cs typeface="Calibri" panose="020F0502020204030204" pitchFamily="34" charset="0"/>
              </a:rPr>
              <a:t>26 MAGGIO 2020</a:t>
            </a:r>
            <a:endParaRPr lang="it-IT" b="1" dirty="0">
              <a:solidFill>
                <a:srgbClr val="FF7F00"/>
              </a:solidFill>
              <a:latin typeface="Calibri" panose="020F0502020204030204" pitchFamily="34" charset="0"/>
              <a:cs typeface="Calibri" panose="020F0502020204030204" pitchFamily="34" charset="0"/>
            </a:endParaRPr>
          </a:p>
        </p:txBody>
      </p:sp>
      <p:sp>
        <p:nvSpPr>
          <p:cNvPr id="2" name="CasellaDiTesto 1"/>
          <p:cNvSpPr txBox="1"/>
          <p:nvPr/>
        </p:nvSpPr>
        <p:spPr>
          <a:xfrm>
            <a:off x="929407" y="1043748"/>
            <a:ext cx="3526930" cy="307777"/>
          </a:xfrm>
          <a:prstGeom prst="rect">
            <a:avLst/>
          </a:prstGeom>
          <a:noFill/>
        </p:spPr>
        <p:txBody>
          <a:bodyPr wrap="square" rtlCol="0">
            <a:spAutoFit/>
          </a:bodyPr>
          <a:lstStyle/>
          <a:p>
            <a:r>
              <a:rPr lang="it-IT" sz="1400" b="1" i="1" dirty="0">
                <a:solidFill>
                  <a:srgbClr val="000099"/>
                </a:solidFill>
                <a:latin typeface="Calibri" panose="020F0502020204030204" pitchFamily="34" charset="0"/>
                <a:cs typeface="Calibri" panose="020F0502020204030204" pitchFamily="34" charset="0"/>
              </a:rPr>
              <a:t>Direzione Relazioni Industriali</a:t>
            </a:r>
          </a:p>
        </p:txBody>
      </p:sp>
      <p:sp>
        <p:nvSpPr>
          <p:cNvPr id="3" name="CasellaDiTesto 2">
            <a:extLst>
              <a:ext uri="{FF2B5EF4-FFF2-40B4-BE49-F238E27FC236}">
                <a16:creationId xmlns:a16="http://schemas.microsoft.com/office/drawing/2014/main" id="{5D4EA9A0-8256-46CD-A162-2B9A7E6CFE64}"/>
              </a:ext>
            </a:extLst>
          </p:cNvPr>
          <p:cNvSpPr txBox="1"/>
          <p:nvPr/>
        </p:nvSpPr>
        <p:spPr>
          <a:xfrm>
            <a:off x="915762" y="1336086"/>
            <a:ext cx="2893968" cy="369332"/>
          </a:xfrm>
          <a:prstGeom prst="rect">
            <a:avLst/>
          </a:prstGeom>
          <a:noFill/>
        </p:spPr>
        <p:txBody>
          <a:bodyPr wrap="square" rtlCol="0">
            <a:spAutoFit/>
          </a:bodyPr>
          <a:lstStyle/>
          <a:p>
            <a:r>
              <a:rPr lang="it-IT" b="1" dirty="0">
                <a:solidFill>
                  <a:srgbClr val="000099"/>
                </a:solidFill>
              </a:rPr>
              <a:t>Valeria Andretta</a:t>
            </a:r>
          </a:p>
        </p:txBody>
      </p:sp>
    </p:spTree>
    <p:extLst>
      <p:ext uri="{BB962C8B-B14F-4D97-AF65-F5344CB8AC3E}">
        <p14:creationId xmlns:p14="http://schemas.microsoft.com/office/powerpoint/2010/main" val="2467235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AE3FB-4EB9-4FE6-8E65-B5FAA422F121}"/>
              </a:ext>
            </a:extLst>
          </p:cNvPr>
          <p:cNvSpPr>
            <a:spLocks noGrp="1"/>
          </p:cNvSpPr>
          <p:nvPr>
            <p:ph type="body" sz="quarter" idx="10"/>
          </p:nvPr>
        </p:nvSpPr>
        <p:spPr>
          <a:xfrm>
            <a:off x="972442" y="347640"/>
            <a:ext cx="11219558" cy="724247"/>
          </a:xfrm>
          <a:solidFill>
            <a:srgbClr val="000099"/>
          </a:solidFill>
        </p:spPr>
        <p:txBody>
          <a:bodyPr/>
          <a:lstStyle/>
          <a:p>
            <a:r>
              <a:rPr lang="en-US" sz="4400" b="1" cap="small" dirty="0" err="1">
                <a:solidFill>
                  <a:schemeClr val="bg1"/>
                </a:solidFill>
                <a:latin typeface="Calibri" panose="020F0502020204030204" pitchFamily="34" charset="0"/>
              </a:rPr>
              <a:t>fondo</a:t>
            </a:r>
            <a:r>
              <a:rPr lang="en-US" sz="4400" b="1" cap="small" dirty="0">
                <a:solidFill>
                  <a:schemeClr val="bg1"/>
                </a:solidFill>
                <a:latin typeface="Calibri" panose="020F0502020204030204" pitchFamily="34" charset="0"/>
              </a:rPr>
              <a:t> </a:t>
            </a:r>
            <a:r>
              <a:rPr lang="en-US" sz="4400" b="1" cap="small" dirty="0" err="1">
                <a:solidFill>
                  <a:schemeClr val="bg1"/>
                </a:solidFill>
                <a:latin typeface="Calibri" panose="020F0502020204030204" pitchFamily="34" charset="0"/>
              </a:rPr>
              <a:t>nuove</a:t>
            </a:r>
            <a:r>
              <a:rPr lang="en-US" sz="4400" b="1" cap="small" dirty="0">
                <a:solidFill>
                  <a:schemeClr val="bg1"/>
                </a:solidFill>
                <a:latin typeface="Calibri" panose="020F0502020204030204" pitchFamily="34" charset="0"/>
              </a:rPr>
              <a:t> </a:t>
            </a:r>
            <a:r>
              <a:rPr lang="en-US" sz="4400" b="1" cap="small" dirty="0" err="1">
                <a:solidFill>
                  <a:schemeClr val="bg1"/>
                </a:solidFill>
                <a:latin typeface="Calibri" panose="020F0502020204030204" pitchFamily="34" charset="0"/>
              </a:rPr>
              <a:t>competenze</a:t>
            </a:r>
            <a:r>
              <a:rPr lang="en-US" sz="4400" b="1" cap="small" dirty="0">
                <a:solidFill>
                  <a:schemeClr val="bg1"/>
                </a:solidFill>
                <a:latin typeface="Calibri" panose="020F0502020204030204" pitchFamily="34" charset="0"/>
              </a:rPr>
              <a:t>                                   1/2</a:t>
            </a:r>
          </a:p>
        </p:txBody>
      </p:sp>
      <p:pic>
        <p:nvPicPr>
          <p:cNvPr id="13"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74" y="6234549"/>
            <a:ext cx="1913465" cy="484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la 4"/>
          <p:cNvGraphicFramePr>
            <a:graphicFrameLocks noGrp="1"/>
          </p:cNvGraphicFramePr>
          <p:nvPr>
            <p:extLst>
              <p:ext uri="{D42A27DB-BD31-4B8C-83A1-F6EECF244321}">
                <p14:modId xmlns:p14="http://schemas.microsoft.com/office/powerpoint/2010/main" val="2335708057"/>
              </p:ext>
            </p:extLst>
          </p:nvPr>
        </p:nvGraphicFramePr>
        <p:xfrm>
          <a:off x="1047750" y="2178396"/>
          <a:ext cx="10681234" cy="2804160"/>
        </p:xfrm>
        <a:graphic>
          <a:graphicData uri="http://schemas.openxmlformats.org/drawingml/2006/table">
            <a:tbl>
              <a:tblPr firstRow="1" bandRow="1">
                <a:tableStyleId>{5C22544A-7EE6-4342-B048-85BDC9FD1C3A}</a:tableStyleId>
              </a:tblPr>
              <a:tblGrid>
                <a:gridCol w="10681234">
                  <a:extLst>
                    <a:ext uri="{9D8B030D-6E8A-4147-A177-3AD203B41FA5}">
                      <a16:colId xmlns:a16="http://schemas.microsoft.com/office/drawing/2014/main" val="20000"/>
                    </a:ext>
                  </a:extLst>
                </a:gridCol>
              </a:tblGrid>
              <a:tr h="602071">
                <a:tc>
                  <a:txBody>
                    <a:bodyPr/>
                    <a:lstStyle/>
                    <a:p>
                      <a:pPr marL="17145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it-IT" sz="2400" b="1" kern="1200" cap="small" baseline="0" dirty="0">
                          <a:solidFill>
                            <a:srgbClr val="000099"/>
                          </a:solidFill>
                          <a:latin typeface="Calibri" panose="020F0502020204030204" pitchFamily="34" charset="0"/>
                          <a:ea typeface="+mn-ea"/>
                          <a:cs typeface="Calibri" panose="020F0502020204030204" pitchFamily="34" charset="0"/>
                        </a:rPr>
                        <a:t>istituito, presso l’</a:t>
                      </a:r>
                      <a:r>
                        <a:rPr lang="it-IT" sz="2400" b="1" kern="1200" cap="small" baseline="0" dirty="0" err="1">
                          <a:solidFill>
                            <a:srgbClr val="000099"/>
                          </a:solidFill>
                          <a:latin typeface="Calibri" panose="020F0502020204030204" pitchFamily="34" charset="0"/>
                          <a:ea typeface="+mn-ea"/>
                          <a:cs typeface="Calibri" panose="020F0502020204030204" pitchFamily="34" charset="0"/>
                        </a:rPr>
                        <a:t>anpal</a:t>
                      </a:r>
                      <a:r>
                        <a:rPr lang="it-IT" sz="2400" b="1" kern="1200" cap="small" baseline="0" dirty="0">
                          <a:solidFill>
                            <a:srgbClr val="000099"/>
                          </a:solidFill>
                          <a:latin typeface="Calibri" panose="020F0502020204030204" pitchFamily="34" charset="0"/>
                          <a:ea typeface="+mn-ea"/>
                          <a:cs typeface="Calibri" panose="020F0502020204030204" pitchFamily="34" charset="0"/>
                        </a:rPr>
                        <a:t>, il Fondo Nuove Competenze, con una dotazione di 230 milioni di euro a valere sul Programma Operativo Nazionale SPAO, a copertura degli oneri per le ore di formazione, compresi i contributi previdenziali e assistenziali</a:t>
                      </a:r>
                    </a:p>
                    <a:p>
                      <a:pPr marL="17145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endParaRPr lang="it-IT" sz="2800" b="1" cap="small" baseline="0" dirty="0">
                        <a:solidFill>
                          <a:srgbClr val="000099"/>
                        </a:solidFill>
                        <a:latin typeface="Calibri" panose="020F0502020204030204" pitchFamily="34" charset="0"/>
                        <a:cs typeface="Calibri" panose="020F0502020204030204" pitchFamily="34" charset="0"/>
                      </a:endParaRPr>
                    </a:p>
                  </a:txBody>
                  <a:tcPr anchor="ctr">
                    <a:lnT w="28575" cap="flat" cmpd="sng" algn="ctr">
                      <a:solidFill>
                        <a:srgbClr val="FF7F00"/>
                      </a:solidFill>
                      <a:prstDash val="solid"/>
                      <a:round/>
                      <a:headEnd type="none" w="med" len="med"/>
                      <a:tailEnd type="none" w="med" len="med"/>
                    </a:lnT>
                    <a:lnB w="28575" cap="flat" cmpd="sng" algn="ctr">
                      <a:solidFill>
                        <a:srgbClr val="FF7F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02071">
                <a:tc>
                  <a:txBody>
                    <a:bodyPr/>
                    <a:lstStyle/>
                    <a:p>
                      <a:pPr marL="171450" indent="0" algn="just">
                        <a:lnSpc>
                          <a:spcPct val="100000"/>
                        </a:lnSpc>
                        <a:buClr>
                          <a:schemeClr val="accent1"/>
                        </a:buClr>
                        <a:buFont typeface="Wingdings" panose="05000000000000000000" pitchFamily="2" charset="2"/>
                        <a:buNone/>
                      </a:pPr>
                      <a:r>
                        <a:rPr lang="it-IT" sz="2400" b="1" kern="1200" cap="small" baseline="0" dirty="0">
                          <a:solidFill>
                            <a:srgbClr val="000099"/>
                          </a:solidFill>
                          <a:latin typeface="Calibri" panose="020F0502020204030204" pitchFamily="34" charset="0"/>
                          <a:ea typeface="+mn-ea"/>
                          <a:cs typeface="Calibri" panose="020F0502020204030204" pitchFamily="34" charset="0"/>
                        </a:rPr>
                        <a:t>alla realizzazione degli interventi possono partecipare anche i Fondi Paritetici Interprofessionali</a:t>
                      </a:r>
                    </a:p>
                    <a:p>
                      <a:pPr marL="171450" indent="0" algn="just">
                        <a:lnSpc>
                          <a:spcPct val="100000"/>
                        </a:lnSpc>
                        <a:buClr>
                          <a:schemeClr val="accent1"/>
                        </a:buClr>
                        <a:buFont typeface="Wingdings" panose="05000000000000000000" pitchFamily="2" charset="2"/>
                        <a:buNone/>
                      </a:pPr>
                      <a:endParaRPr lang="it-IT" sz="2400" b="1" kern="1200" cap="small" baseline="0" dirty="0">
                        <a:solidFill>
                          <a:srgbClr val="000099"/>
                        </a:solidFill>
                        <a:latin typeface="Calibri" panose="020F0502020204030204" pitchFamily="34" charset="0"/>
                        <a:ea typeface="+mn-ea"/>
                        <a:cs typeface="Calibri" panose="020F0502020204030204" pitchFamily="34" charset="0"/>
                      </a:endParaRPr>
                    </a:p>
                  </a:txBody>
                  <a:tcPr anchor="ctr">
                    <a:lnT w="28575" cap="flat" cmpd="sng" algn="ctr">
                      <a:solidFill>
                        <a:srgbClr val="FF7F00"/>
                      </a:solidFill>
                      <a:prstDash val="solid"/>
                      <a:round/>
                      <a:headEnd type="none" w="med" len="med"/>
                      <a:tailEnd type="none" w="med" len="med"/>
                    </a:lnT>
                    <a:lnB w="28575" cap="flat" cmpd="sng" algn="ctr">
                      <a:solidFill>
                        <a:srgbClr val="FF7F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0" name="CasellaDiTesto 9"/>
          <p:cNvSpPr txBox="1"/>
          <p:nvPr/>
        </p:nvSpPr>
        <p:spPr>
          <a:xfrm>
            <a:off x="1047750" y="1354779"/>
            <a:ext cx="4267200" cy="461665"/>
          </a:xfrm>
          <a:prstGeom prst="rect">
            <a:avLst/>
          </a:prstGeom>
          <a:noFill/>
        </p:spPr>
        <p:txBody>
          <a:bodyPr wrap="square" rtlCol="0">
            <a:spAutoFit/>
          </a:bodyPr>
          <a:lstStyle/>
          <a:p>
            <a:r>
              <a:rPr lang="it-IT" sz="2400" b="1" cap="small" dirty="0">
                <a:solidFill>
                  <a:schemeClr val="accent1"/>
                </a:solidFill>
                <a:latin typeface="Calibri" panose="020F0502020204030204" pitchFamily="34" charset="0"/>
                <a:cs typeface="Calibri" panose="020F0502020204030204" pitchFamily="34" charset="0"/>
              </a:rPr>
              <a:t>ART. 88</a:t>
            </a:r>
          </a:p>
        </p:txBody>
      </p:sp>
      <p:graphicFrame>
        <p:nvGraphicFramePr>
          <p:cNvPr id="11" name="Tabella 10"/>
          <p:cNvGraphicFramePr>
            <a:graphicFrameLocks noGrp="1"/>
          </p:cNvGraphicFramePr>
          <p:nvPr/>
        </p:nvGraphicFramePr>
        <p:xfrm>
          <a:off x="14763750" y="-495300"/>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lang="it-IT" dirty="0"/>
                    </a:p>
                  </a:txBody>
                  <a:tcPr>
                    <a:lnL w="38100" cmpd="sng">
                      <a:solidFill>
                        <a:srgbClr val="000099"/>
                      </a:solidFill>
                      <a:prstDash val="solid"/>
                    </a:lnL>
                    <a:lnR w="38100" cmpd="sng">
                      <a:solidFill>
                        <a:srgbClr val="000099"/>
                      </a:solidFill>
                      <a:prstDash val="solid"/>
                    </a:lnR>
                    <a:lnT w="38100" cmpd="sng">
                      <a:solidFill>
                        <a:srgbClr val="000099"/>
                      </a:solidFill>
                      <a:prstDash val="solid"/>
                    </a:lnT>
                    <a:lnB w="38100" cmpd="sng">
                      <a:solidFill>
                        <a:srgbClr val="000099"/>
                      </a:solidFill>
                      <a:prstDash val="solid"/>
                    </a:lnB>
                  </a:tcPr>
                </a:tc>
                <a:extLst>
                  <a:ext uri="{0D108BD9-81ED-4DB2-BD59-A6C34878D82A}">
                    <a16:rowId xmlns:a16="http://schemas.microsoft.com/office/drawing/2014/main" val="10000"/>
                  </a:ext>
                </a:extLst>
              </a:tr>
            </a:tbl>
          </a:graphicData>
        </a:graphic>
      </p:graphicFrame>
      <p:sp>
        <p:nvSpPr>
          <p:cNvPr id="7" name="CasellaDiTesto 6"/>
          <p:cNvSpPr txBox="1"/>
          <p:nvPr/>
        </p:nvSpPr>
        <p:spPr>
          <a:xfrm>
            <a:off x="5334000" y="6003716"/>
            <a:ext cx="1114425" cy="461665"/>
          </a:xfrm>
          <a:prstGeom prst="rect">
            <a:avLst/>
          </a:prstGeom>
          <a:noFill/>
        </p:spPr>
        <p:txBody>
          <a:bodyPr wrap="square" rtlCol="0">
            <a:spAutoFit/>
          </a:bodyPr>
          <a:lstStyle/>
          <a:p>
            <a:r>
              <a:rPr lang="it-IT" sz="2400" b="1" u="sng" cap="small" dirty="0">
                <a:solidFill>
                  <a:schemeClr val="accent1"/>
                </a:solidFill>
                <a:latin typeface="Calibri" panose="020F0502020204030204" pitchFamily="34" charset="0"/>
                <a:cs typeface="Calibri" panose="020F0502020204030204" pitchFamily="34" charset="0"/>
              </a:rPr>
              <a:t>SEGUE</a:t>
            </a:r>
          </a:p>
        </p:txBody>
      </p:sp>
    </p:spTree>
    <p:extLst>
      <p:ext uri="{BB962C8B-B14F-4D97-AF65-F5344CB8AC3E}">
        <p14:creationId xmlns:p14="http://schemas.microsoft.com/office/powerpoint/2010/main" val="2503807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AE3FB-4EB9-4FE6-8E65-B5FAA422F121}"/>
              </a:ext>
            </a:extLst>
          </p:cNvPr>
          <p:cNvSpPr>
            <a:spLocks noGrp="1"/>
          </p:cNvSpPr>
          <p:nvPr>
            <p:ph type="body" sz="quarter" idx="10"/>
          </p:nvPr>
        </p:nvSpPr>
        <p:spPr>
          <a:xfrm>
            <a:off x="972442" y="347640"/>
            <a:ext cx="11219558" cy="724247"/>
          </a:xfrm>
          <a:solidFill>
            <a:srgbClr val="000099"/>
          </a:solidFill>
        </p:spPr>
        <p:txBody>
          <a:bodyPr/>
          <a:lstStyle/>
          <a:p>
            <a:r>
              <a:rPr lang="en-US" sz="4400" b="1" cap="small" dirty="0" err="1">
                <a:solidFill>
                  <a:schemeClr val="bg1"/>
                </a:solidFill>
                <a:latin typeface="Calibri" panose="020F0502020204030204" pitchFamily="34" charset="0"/>
              </a:rPr>
              <a:t>fondo</a:t>
            </a:r>
            <a:r>
              <a:rPr lang="en-US" sz="4400" b="1" cap="small" dirty="0">
                <a:solidFill>
                  <a:schemeClr val="bg1"/>
                </a:solidFill>
                <a:latin typeface="Calibri" panose="020F0502020204030204" pitchFamily="34" charset="0"/>
              </a:rPr>
              <a:t> </a:t>
            </a:r>
            <a:r>
              <a:rPr lang="en-US" sz="4400" b="1" cap="small" dirty="0" err="1">
                <a:solidFill>
                  <a:schemeClr val="bg1"/>
                </a:solidFill>
                <a:latin typeface="Calibri" panose="020F0502020204030204" pitchFamily="34" charset="0"/>
              </a:rPr>
              <a:t>nuove</a:t>
            </a:r>
            <a:r>
              <a:rPr lang="en-US" sz="4400" b="1" cap="small" dirty="0">
                <a:solidFill>
                  <a:schemeClr val="bg1"/>
                </a:solidFill>
                <a:latin typeface="Calibri" panose="020F0502020204030204" pitchFamily="34" charset="0"/>
              </a:rPr>
              <a:t> </a:t>
            </a:r>
            <a:r>
              <a:rPr lang="en-US" sz="4400" b="1" cap="small" dirty="0" err="1">
                <a:solidFill>
                  <a:schemeClr val="bg1"/>
                </a:solidFill>
                <a:latin typeface="Calibri" panose="020F0502020204030204" pitchFamily="34" charset="0"/>
              </a:rPr>
              <a:t>competenze</a:t>
            </a:r>
            <a:r>
              <a:rPr lang="en-US" sz="4400" b="1" cap="small" dirty="0">
                <a:solidFill>
                  <a:schemeClr val="bg1"/>
                </a:solidFill>
                <a:latin typeface="Calibri" panose="020F0502020204030204" pitchFamily="34" charset="0"/>
              </a:rPr>
              <a:t>                                   2/2</a:t>
            </a:r>
          </a:p>
        </p:txBody>
      </p:sp>
      <p:pic>
        <p:nvPicPr>
          <p:cNvPr id="13"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74" y="6234549"/>
            <a:ext cx="1913465" cy="484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la 4"/>
          <p:cNvGraphicFramePr>
            <a:graphicFrameLocks noGrp="1"/>
          </p:cNvGraphicFramePr>
          <p:nvPr>
            <p:extLst>
              <p:ext uri="{D42A27DB-BD31-4B8C-83A1-F6EECF244321}">
                <p14:modId xmlns:p14="http://schemas.microsoft.com/office/powerpoint/2010/main" val="186074412"/>
              </p:ext>
            </p:extLst>
          </p:nvPr>
        </p:nvGraphicFramePr>
        <p:xfrm>
          <a:off x="1047750" y="2247900"/>
          <a:ext cx="10334483" cy="2106006"/>
        </p:xfrm>
        <a:graphic>
          <a:graphicData uri="http://schemas.openxmlformats.org/drawingml/2006/table">
            <a:tbl>
              <a:tblPr firstRow="1" bandRow="1">
                <a:tableStyleId>{5C22544A-7EE6-4342-B048-85BDC9FD1C3A}</a:tableStyleId>
              </a:tblPr>
              <a:tblGrid>
                <a:gridCol w="10334483">
                  <a:extLst>
                    <a:ext uri="{9D8B030D-6E8A-4147-A177-3AD203B41FA5}">
                      <a16:colId xmlns:a16="http://schemas.microsoft.com/office/drawing/2014/main" val="20000"/>
                    </a:ext>
                  </a:extLst>
                </a:gridCol>
              </a:tblGrid>
              <a:tr h="2106006">
                <a:tc>
                  <a:txBody>
                    <a:bodyPr/>
                    <a:lstStyle/>
                    <a:p>
                      <a:pPr marL="17145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it-IT" sz="2400" b="1" kern="1200" cap="small" baseline="0" dirty="0">
                          <a:solidFill>
                            <a:srgbClr val="000099"/>
                          </a:solidFill>
                          <a:latin typeface="Calibri" panose="020F0502020204030204" pitchFamily="34" charset="0"/>
                          <a:ea typeface="+mn-ea"/>
                          <a:cs typeface="Calibri" panose="020F0502020204030204" pitchFamily="34" charset="0"/>
                        </a:rPr>
                        <a:t>i contratti collettivi di lavoro sottoscritti a livello aziendale o territoriale da associazioni dei datori di lavoro e dei lavoratori comparativamente più rappresentative sul piano nazionale, possono realizzare intese di rimodulazione dell’orario di lavoro per mutate esigenze organizzative e produttive dell’imprese, con le quali parte dell’orario di lavoro viene finalizzato a percorsi formativi</a:t>
                      </a:r>
                      <a:endParaRPr lang="it-IT" sz="2800" b="1" cap="small" baseline="0" dirty="0">
                        <a:solidFill>
                          <a:srgbClr val="000099"/>
                        </a:solidFill>
                        <a:latin typeface="Calibri" panose="020F0502020204030204" pitchFamily="34" charset="0"/>
                        <a:cs typeface="Calibri" panose="020F0502020204030204" pitchFamily="34" charset="0"/>
                      </a:endParaRPr>
                    </a:p>
                  </a:txBody>
                  <a:tcPr anchor="ctr">
                    <a:lnT w="28575" cap="flat" cmpd="sng" algn="ctr">
                      <a:solidFill>
                        <a:srgbClr val="FF7F00"/>
                      </a:solidFill>
                      <a:prstDash val="solid"/>
                      <a:round/>
                      <a:headEnd type="none" w="med" len="med"/>
                      <a:tailEnd type="none" w="med" len="med"/>
                    </a:lnT>
                    <a:lnB w="28575" cap="flat" cmpd="sng" algn="ctr">
                      <a:solidFill>
                        <a:srgbClr val="FF7F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0" name="CasellaDiTesto 9"/>
          <p:cNvSpPr txBox="1"/>
          <p:nvPr/>
        </p:nvSpPr>
        <p:spPr>
          <a:xfrm>
            <a:off x="1047750" y="1354779"/>
            <a:ext cx="4267200" cy="461665"/>
          </a:xfrm>
          <a:prstGeom prst="rect">
            <a:avLst/>
          </a:prstGeom>
          <a:noFill/>
        </p:spPr>
        <p:txBody>
          <a:bodyPr wrap="square" rtlCol="0">
            <a:spAutoFit/>
          </a:bodyPr>
          <a:lstStyle/>
          <a:p>
            <a:r>
              <a:rPr lang="it-IT" sz="2400" b="1" cap="small" dirty="0">
                <a:solidFill>
                  <a:schemeClr val="accent1"/>
                </a:solidFill>
                <a:latin typeface="Calibri" panose="020F0502020204030204" pitchFamily="34" charset="0"/>
                <a:cs typeface="Calibri" panose="020F0502020204030204" pitchFamily="34" charset="0"/>
              </a:rPr>
              <a:t>ART. 88</a:t>
            </a:r>
          </a:p>
        </p:txBody>
      </p:sp>
      <p:graphicFrame>
        <p:nvGraphicFramePr>
          <p:cNvPr id="11" name="Tabella 10"/>
          <p:cNvGraphicFramePr>
            <a:graphicFrameLocks noGrp="1"/>
          </p:cNvGraphicFramePr>
          <p:nvPr/>
        </p:nvGraphicFramePr>
        <p:xfrm>
          <a:off x="14763750" y="-495300"/>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lang="it-IT" dirty="0"/>
                    </a:p>
                  </a:txBody>
                  <a:tcPr>
                    <a:lnL w="38100" cmpd="sng">
                      <a:solidFill>
                        <a:srgbClr val="000099"/>
                      </a:solidFill>
                      <a:prstDash val="solid"/>
                    </a:lnL>
                    <a:lnR w="38100" cmpd="sng">
                      <a:solidFill>
                        <a:srgbClr val="000099"/>
                      </a:solidFill>
                      <a:prstDash val="solid"/>
                    </a:lnR>
                    <a:lnT w="38100" cmpd="sng">
                      <a:solidFill>
                        <a:srgbClr val="000099"/>
                      </a:solidFill>
                      <a:prstDash val="solid"/>
                    </a:lnT>
                    <a:lnB w="38100" cmpd="sng">
                      <a:solidFill>
                        <a:srgbClr val="000099"/>
                      </a:solidFill>
                      <a:prstDash val="solid"/>
                    </a:lnB>
                  </a:tcPr>
                </a:tc>
                <a:extLst>
                  <a:ext uri="{0D108BD9-81ED-4DB2-BD59-A6C34878D82A}">
                    <a16:rowId xmlns:a16="http://schemas.microsoft.com/office/drawing/2014/main" val="10000"/>
                  </a:ext>
                </a:extLst>
              </a:tr>
            </a:tbl>
          </a:graphicData>
        </a:graphic>
      </p:graphicFrame>
      <p:sp>
        <p:nvSpPr>
          <p:cNvPr id="9" name="Rettangolo 8"/>
          <p:cNvSpPr/>
          <p:nvPr/>
        </p:nvSpPr>
        <p:spPr>
          <a:xfrm>
            <a:off x="2606722" y="4724401"/>
            <a:ext cx="7465326" cy="11031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cs typeface="Calibri" panose="020F0502020204030204" pitchFamily="34" charset="0"/>
              </a:rPr>
              <a:t>CON DECRETO MINISTERIALE, DA EMANARE ENTRO 60 GIORNI,</a:t>
            </a:r>
          </a:p>
          <a:p>
            <a:pPr algn="ctr"/>
            <a:r>
              <a:rPr lang="it-IT" b="1" dirty="0">
                <a:latin typeface="Calibri" panose="020F0502020204030204" pitchFamily="34" charset="0"/>
                <a:cs typeface="Calibri" panose="020F0502020204030204" pitchFamily="34" charset="0"/>
              </a:rPr>
              <a:t>SARANNO STABILITI CRITIERI E MODALITA’</a:t>
            </a:r>
          </a:p>
        </p:txBody>
      </p:sp>
    </p:spTree>
    <p:extLst>
      <p:ext uri="{BB962C8B-B14F-4D97-AF65-F5344CB8AC3E}">
        <p14:creationId xmlns:p14="http://schemas.microsoft.com/office/powerpoint/2010/main" val="142544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AE3FB-4EB9-4FE6-8E65-B5FAA422F121}"/>
              </a:ext>
            </a:extLst>
          </p:cNvPr>
          <p:cNvSpPr>
            <a:spLocks noGrp="1"/>
          </p:cNvSpPr>
          <p:nvPr>
            <p:ph type="body" sz="quarter" idx="10"/>
          </p:nvPr>
        </p:nvSpPr>
        <p:spPr>
          <a:xfrm>
            <a:off x="972442" y="347640"/>
            <a:ext cx="11219558" cy="724247"/>
          </a:xfrm>
          <a:solidFill>
            <a:srgbClr val="000099"/>
          </a:solidFill>
        </p:spPr>
        <p:txBody>
          <a:bodyPr/>
          <a:lstStyle/>
          <a:p>
            <a:r>
              <a:rPr lang="en-US" sz="4400" b="1" cap="small" dirty="0" err="1">
                <a:solidFill>
                  <a:schemeClr val="bg1"/>
                </a:solidFill>
                <a:latin typeface="Calibri" panose="020F0502020204030204" pitchFamily="34" charset="0"/>
              </a:rPr>
              <a:t>lavoro</a:t>
            </a:r>
            <a:r>
              <a:rPr lang="en-US" sz="4400" b="1" cap="small" dirty="0">
                <a:solidFill>
                  <a:schemeClr val="bg1"/>
                </a:solidFill>
                <a:latin typeface="Calibri" panose="020F0502020204030204" pitchFamily="34" charset="0"/>
              </a:rPr>
              <a:t> agile                                                     1/2</a:t>
            </a:r>
          </a:p>
        </p:txBody>
      </p:sp>
      <p:pic>
        <p:nvPicPr>
          <p:cNvPr id="13"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74" y="6234549"/>
            <a:ext cx="1913465" cy="484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la 4"/>
          <p:cNvGraphicFramePr>
            <a:graphicFrameLocks noGrp="1"/>
          </p:cNvGraphicFramePr>
          <p:nvPr>
            <p:extLst>
              <p:ext uri="{D42A27DB-BD31-4B8C-83A1-F6EECF244321}">
                <p14:modId xmlns:p14="http://schemas.microsoft.com/office/powerpoint/2010/main" val="1562659246"/>
              </p:ext>
            </p:extLst>
          </p:nvPr>
        </p:nvGraphicFramePr>
        <p:xfrm>
          <a:off x="1047750" y="2018083"/>
          <a:ext cx="10428182" cy="2758634"/>
        </p:xfrm>
        <a:graphic>
          <a:graphicData uri="http://schemas.openxmlformats.org/drawingml/2006/table">
            <a:tbl>
              <a:tblPr firstRow="1" bandRow="1">
                <a:tableStyleId>{5C22544A-7EE6-4342-B048-85BDC9FD1C3A}</a:tableStyleId>
              </a:tblPr>
              <a:tblGrid>
                <a:gridCol w="10428182">
                  <a:extLst>
                    <a:ext uri="{9D8B030D-6E8A-4147-A177-3AD203B41FA5}">
                      <a16:colId xmlns:a16="http://schemas.microsoft.com/office/drawing/2014/main" val="20000"/>
                    </a:ext>
                  </a:extLst>
                </a:gridCol>
              </a:tblGrid>
              <a:tr h="2758634">
                <a:tc>
                  <a:txBody>
                    <a:bodyPr/>
                    <a:lstStyle/>
                    <a:p>
                      <a:pPr marL="17145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it-IT" sz="2400" b="1" kern="1200" cap="small" baseline="0" dirty="0">
                          <a:solidFill>
                            <a:srgbClr val="000099"/>
                          </a:solidFill>
                          <a:latin typeface="Calibri" panose="020F0502020204030204" pitchFamily="34" charset="0"/>
                          <a:ea typeface="+mn-ea"/>
                          <a:cs typeface="Calibri" panose="020F0502020204030204" pitchFamily="34" charset="0"/>
                        </a:rPr>
                        <a:t>fino alla cessazione dello stato di emergenza epidemiologica da COVID- 19, per i genitori lavoratori dipendenti del settore privato che hanno almeno un figlio minore di anni 14, è prevista la prestazione di lavoro in modalità agile, anche in assenza degli accordi individuali, fermo restando il rispetto degli obblighi informativi previsti dagli articoli da 18 a 23 della legge 22 maggio 2017, n. 81 e a condizione che tale modalità sia compatibile con le caratteristiche della prestazione</a:t>
                      </a:r>
                      <a:endParaRPr lang="it-IT" sz="2400" b="1" cap="small" baseline="0" dirty="0">
                        <a:solidFill>
                          <a:srgbClr val="000099"/>
                        </a:solidFill>
                        <a:latin typeface="Calibri" panose="020F0502020204030204" pitchFamily="34" charset="0"/>
                        <a:cs typeface="Calibri" panose="020F0502020204030204" pitchFamily="34" charset="0"/>
                      </a:endParaRPr>
                    </a:p>
                  </a:txBody>
                  <a:tcPr anchor="ctr">
                    <a:lnT w="28575" cap="flat" cmpd="sng" algn="ctr">
                      <a:solidFill>
                        <a:srgbClr val="FF7F00"/>
                      </a:solidFill>
                      <a:prstDash val="solid"/>
                      <a:round/>
                      <a:headEnd type="none" w="med" len="med"/>
                      <a:tailEnd type="none" w="med" len="med"/>
                    </a:lnT>
                    <a:lnB w="28575" cap="flat" cmpd="sng" algn="ctr">
                      <a:solidFill>
                        <a:srgbClr val="FF7F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0" name="CasellaDiTesto 9"/>
          <p:cNvSpPr txBox="1"/>
          <p:nvPr/>
        </p:nvSpPr>
        <p:spPr>
          <a:xfrm>
            <a:off x="1047750" y="1402089"/>
            <a:ext cx="4267200" cy="461665"/>
          </a:xfrm>
          <a:prstGeom prst="rect">
            <a:avLst/>
          </a:prstGeom>
          <a:noFill/>
        </p:spPr>
        <p:txBody>
          <a:bodyPr wrap="square" rtlCol="0">
            <a:spAutoFit/>
          </a:bodyPr>
          <a:lstStyle/>
          <a:p>
            <a:r>
              <a:rPr lang="it-IT" sz="2400" b="1" cap="small" dirty="0">
                <a:solidFill>
                  <a:schemeClr val="accent1"/>
                </a:solidFill>
                <a:latin typeface="Calibri" panose="020F0502020204030204" pitchFamily="34" charset="0"/>
                <a:cs typeface="Calibri" panose="020F0502020204030204" pitchFamily="34" charset="0"/>
              </a:rPr>
              <a:t>ART. 90</a:t>
            </a:r>
          </a:p>
        </p:txBody>
      </p:sp>
      <p:graphicFrame>
        <p:nvGraphicFramePr>
          <p:cNvPr id="11" name="Tabella 10"/>
          <p:cNvGraphicFramePr>
            <a:graphicFrameLocks noGrp="1"/>
          </p:cNvGraphicFramePr>
          <p:nvPr/>
        </p:nvGraphicFramePr>
        <p:xfrm>
          <a:off x="14763750" y="-495300"/>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lang="it-IT" dirty="0"/>
                    </a:p>
                  </a:txBody>
                  <a:tcPr>
                    <a:lnL w="38100" cmpd="sng">
                      <a:solidFill>
                        <a:srgbClr val="000099"/>
                      </a:solidFill>
                      <a:prstDash val="solid"/>
                    </a:lnL>
                    <a:lnR w="38100" cmpd="sng">
                      <a:solidFill>
                        <a:srgbClr val="000099"/>
                      </a:solidFill>
                      <a:prstDash val="solid"/>
                    </a:lnR>
                    <a:lnT w="38100" cmpd="sng">
                      <a:solidFill>
                        <a:srgbClr val="000099"/>
                      </a:solidFill>
                      <a:prstDash val="solid"/>
                    </a:lnT>
                    <a:lnB w="38100" cmpd="sng">
                      <a:solidFill>
                        <a:srgbClr val="000099"/>
                      </a:solidFill>
                      <a:prstDash val="solid"/>
                    </a:lnB>
                  </a:tcPr>
                </a:tc>
                <a:extLst>
                  <a:ext uri="{0D108BD9-81ED-4DB2-BD59-A6C34878D82A}">
                    <a16:rowId xmlns:a16="http://schemas.microsoft.com/office/drawing/2014/main" val="10000"/>
                  </a:ext>
                </a:extLst>
              </a:tr>
            </a:tbl>
          </a:graphicData>
        </a:graphic>
      </p:graphicFrame>
      <p:sp>
        <p:nvSpPr>
          <p:cNvPr id="7" name="CasellaDiTesto 6"/>
          <p:cNvSpPr txBox="1"/>
          <p:nvPr/>
        </p:nvSpPr>
        <p:spPr>
          <a:xfrm>
            <a:off x="5162550" y="5583117"/>
            <a:ext cx="1114425" cy="461665"/>
          </a:xfrm>
          <a:prstGeom prst="rect">
            <a:avLst/>
          </a:prstGeom>
          <a:noFill/>
        </p:spPr>
        <p:txBody>
          <a:bodyPr wrap="square" rtlCol="0">
            <a:spAutoFit/>
          </a:bodyPr>
          <a:lstStyle/>
          <a:p>
            <a:r>
              <a:rPr lang="it-IT" sz="2400" b="1" u="sng" cap="small" dirty="0">
                <a:solidFill>
                  <a:schemeClr val="accent1"/>
                </a:solidFill>
                <a:latin typeface="Calibri" panose="020F0502020204030204" pitchFamily="34" charset="0"/>
                <a:cs typeface="Calibri" panose="020F0502020204030204" pitchFamily="34" charset="0"/>
              </a:rPr>
              <a:t>SEGUE</a:t>
            </a:r>
          </a:p>
        </p:txBody>
      </p:sp>
    </p:spTree>
    <p:extLst>
      <p:ext uri="{BB962C8B-B14F-4D97-AF65-F5344CB8AC3E}">
        <p14:creationId xmlns:p14="http://schemas.microsoft.com/office/powerpoint/2010/main" val="3683748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AE3FB-4EB9-4FE6-8E65-B5FAA422F121}"/>
              </a:ext>
            </a:extLst>
          </p:cNvPr>
          <p:cNvSpPr>
            <a:spLocks noGrp="1"/>
          </p:cNvSpPr>
          <p:nvPr>
            <p:ph type="body" sz="quarter" idx="10"/>
          </p:nvPr>
        </p:nvSpPr>
        <p:spPr>
          <a:xfrm>
            <a:off x="972442" y="347640"/>
            <a:ext cx="11219558" cy="724247"/>
          </a:xfrm>
          <a:solidFill>
            <a:srgbClr val="000099"/>
          </a:solidFill>
        </p:spPr>
        <p:txBody>
          <a:bodyPr/>
          <a:lstStyle/>
          <a:p>
            <a:r>
              <a:rPr lang="en-US" sz="4400" b="1" cap="small" dirty="0" err="1">
                <a:solidFill>
                  <a:schemeClr val="bg1"/>
                </a:solidFill>
                <a:latin typeface="Calibri" panose="020F0502020204030204" pitchFamily="34" charset="0"/>
              </a:rPr>
              <a:t>lavoro</a:t>
            </a:r>
            <a:r>
              <a:rPr lang="en-US" sz="4400" b="1" cap="small" dirty="0">
                <a:solidFill>
                  <a:schemeClr val="bg1"/>
                </a:solidFill>
                <a:latin typeface="Calibri" panose="020F0502020204030204" pitchFamily="34" charset="0"/>
              </a:rPr>
              <a:t> agile                                                     2/2</a:t>
            </a:r>
          </a:p>
        </p:txBody>
      </p:sp>
      <p:pic>
        <p:nvPicPr>
          <p:cNvPr id="13"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74" y="6234549"/>
            <a:ext cx="1913465" cy="484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sellaDiTesto 9"/>
          <p:cNvSpPr txBox="1"/>
          <p:nvPr/>
        </p:nvSpPr>
        <p:spPr>
          <a:xfrm>
            <a:off x="1047750" y="1473542"/>
            <a:ext cx="4267200" cy="461665"/>
          </a:xfrm>
          <a:prstGeom prst="rect">
            <a:avLst/>
          </a:prstGeom>
          <a:noFill/>
        </p:spPr>
        <p:txBody>
          <a:bodyPr wrap="square" rtlCol="0">
            <a:spAutoFit/>
          </a:bodyPr>
          <a:lstStyle/>
          <a:p>
            <a:r>
              <a:rPr lang="it-IT" sz="2400" b="1" cap="small" dirty="0">
                <a:solidFill>
                  <a:schemeClr val="accent1"/>
                </a:solidFill>
                <a:latin typeface="Calibri" panose="020F0502020204030204" pitchFamily="34" charset="0"/>
                <a:cs typeface="Calibri" panose="020F0502020204030204" pitchFamily="34" charset="0"/>
              </a:rPr>
              <a:t>ART. 90</a:t>
            </a:r>
          </a:p>
        </p:txBody>
      </p:sp>
      <p:graphicFrame>
        <p:nvGraphicFramePr>
          <p:cNvPr id="11" name="Tabella 10"/>
          <p:cNvGraphicFramePr>
            <a:graphicFrameLocks noGrp="1"/>
          </p:cNvGraphicFramePr>
          <p:nvPr/>
        </p:nvGraphicFramePr>
        <p:xfrm>
          <a:off x="14763750" y="-495300"/>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lang="it-IT" dirty="0"/>
                    </a:p>
                  </a:txBody>
                  <a:tcPr>
                    <a:lnL w="38100" cmpd="sng">
                      <a:solidFill>
                        <a:srgbClr val="000099"/>
                      </a:solidFill>
                      <a:prstDash val="solid"/>
                    </a:lnL>
                    <a:lnR w="38100" cmpd="sng">
                      <a:solidFill>
                        <a:srgbClr val="000099"/>
                      </a:solidFill>
                      <a:prstDash val="solid"/>
                    </a:lnR>
                    <a:lnT w="38100" cmpd="sng">
                      <a:solidFill>
                        <a:srgbClr val="000099"/>
                      </a:solidFill>
                      <a:prstDash val="solid"/>
                    </a:lnT>
                    <a:lnB w="38100" cmpd="sng">
                      <a:solidFill>
                        <a:srgbClr val="000099"/>
                      </a:solidFill>
                      <a:prstDash val="solid"/>
                    </a:lnB>
                  </a:tcPr>
                </a:tc>
                <a:extLst>
                  <a:ext uri="{0D108BD9-81ED-4DB2-BD59-A6C34878D82A}">
                    <a16:rowId xmlns:a16="http://schemas.microsoft.com/office/drawing/2014/main" val="10000"/>
                  </a:ext>
                </a:extLst>
              </a:tr>
            </a:tbl>
          </a:graphicData>
        </a:graphic>
      </p:graphicFrame>
      <p:graphicFrame>
        <p:nvGraphicFramePr>
          <p:cNvPr id="3" name="Tabella 2"/>
          <p:cNvGraphicFramePr>
            <a:graphicFrameLocks noGrp="1"/>
          </p:cNvGraphicFramePr>
          <p:nvPr>
            <p:extLst>
              <p:ext uri="{D42A27DB-BD31-4B8C-83A1-F6EECF244321}">
                <p14:modId xmlns:p14="http://schemas.microsoft.com/office/powerpoint/2010/main" val="1251710852"/>
              </p:ext>
            </p:extLst>
          </p:nvPr>
        </p:nvGraphicFramePr>
        <p:xfrm>
          <a:off x="1047750" y="2133600"/>
          <a:ext cx="10509784" cy="3535680"/>
        </p:xfrm>
        <a:graphic>
          <a:graphicData uri="http://schemas.openxmlformats.org/drawingml/2006/table">
            <a:tbl>
              <a:tblPr firstRow="1" bandRow="1">
                <a:tableStyleId>{5C22544A-7EE6-4342-B048-85BDC9FD1C3A}</a:tableStyleId>
              </a:tblPr>
              <a:tblGrid>
                <a:gridCol w="10509784">
                  <a:extLst>
                    <a:ext uri="{9D8B030D-6E8A-4147-A177-3AD203B41FA5}">
                      <a16:colId xmlns:a16="http://schemas.microsoft.com/office/drawing/2014/main" val="20000"/>
                    </a:ext>
                  </a:extLst>
                </a:gridCol>
              </a:tblGrid>
              <a:tr h="602071">
                <a:tc>
                  <a:txBody>
                    <a:bodyPr/>
                    <a:lstStyle/>
                    <a:p>
                      <a:pPr marL="17145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it-IT" sz="2400" b="1" kern="1200" cap="small" baseline="0" dirty="0">
                          <a:solidFill>
                            <a:srgbClr val="000099"/>
                          </a:solidFill>
                          <a:latin typeface="Calibri" panose="020F0502020204030204" pitchFamily="34" charset="0"/>
                          <a:ea typeface="+mn-ea"/>
                          <a:cs typeface="Calibri" panose="020F0502020204030204" pitchFamily="34" charset="0"/>
                        </a:rPr>
                        <a:t>per il periodo suddetto e, comunque, </a:t>
                      </a:r>
                      <a:r>
                        <a:rPr lang="it-IT" sz="2400" b="1" u="sng" kern="1200" cap="small" baseline="0" dirty="0">
                          <a:solidFill>
                            <a:srgbClr val="FF7F00"/>
                          </a:solidFill>
                          <a:latin typeface="Calibri" panose="020F0502020204030204" pitchFamily="34" charset="0"/>
                          <a:ea typeface="+mn-ea"/>
                          <a:cs typeface="Calibri" panose="020F0502020204030204" pitchFamily="34" charset="0"/>
                        </a:rPr>
                        <a:t>non oltre il 31 dicembre 2020</a:t>
                      </a:r>
                      <a:r>
                        <a:rPr lang="it-IT" sz="2400" b="1" kern="1200" cap="small" baseline="0" dirty="0">
                          <a:solidFill>
                            <a:srgbClr val="000099"/>
                          </a:solidFill>
                          <a:latin typeface="Calibri" panose="020F0502020204030204" pitchFamily="34" charset="0"/>
                          <a:ea typeface="+mn-ea"/>
                          <a:cs typeface="Calibri" panose="020F0502020204030204" pitchFamily="34" charset="0"/>
                        </a:rPr>
                        <a:t>, la modalità di lavoro agile può essere applicata dai datori di lavoro privati a ogni rapporto di lavoro subordinato, anche in assenza degli accordi individuali previsti</a:t>
                      </a:r>
                    </a:p>
                    <a:p>
                      <a:pPr marL="17145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endParaRPr lang="it-IT" sz="2800" b="1" cap="small" baseline="0" dirty="0">
                        <a:solidFill>
                          <a:srgbClr val="000099"/>
                        </a:solidFill>
                        <a:latin typeface="Calibri" panose="020F0502020204030204" pitchFamily="34" charset="0"/>
                        <a:cs typeface="Calibri" panose="020F0502020204030204" pitchFamily="34" charset="0"/>
                      </a:endParaRPr>
                    </a:p>
                  </a:txBody>
                  <a:tcPr anchor="ctr">
                    <a:lnT w="28575" cap="flat" cmpd="sng" algn="ctr">
                      <a:solidFill>
                        <a:srgbClr val="FF7F00"/>
                      </a:solidFill>
                      <a:prstDash val="solid"/>
                      <a:round/>
                      <a:headEnd type="none" w="med" len="med"/>
                      <a:tailEnd type="none" w="med" len="med"/>
                    </a:lnT>
                    <a:lnB w="28575" cap="flat" cmpd="sng" algn="ctr">
                      <a:solidFill>
                        <a:srgbClr val="FF7F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02071">
                <a:tc>
                  <a:txBody>
                    <a:bodyPr/>
                    <a:lstStyle/>
                    <a:p>
                      <a:pPr marL="17145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it-IT" sz="2400" b="1" kern="1200" cap="small" baseline="0" dirty="0">
                          <a:solidFill>
                            <a:srgbClr val="000099"/>
                          </a:solidFill>
                          <a:latin typeface="Calibri" panose="020F0502020204030204" pitchFamily="34" charset="0"/>
                          <a:ea typeface="+mn-ea"/>
                          <a:cs typeface="Calibri" panose="020F0502020204030204" pitchFamily="34" charset="0"/>
                        </a:rPr>
                        <a:t>gli obblighi di informativa di cui all'articolo 22 della medesima legge n. 81 del 2017, sono assolti in via telematica anche ricorrendo alla documentazione resa disponibile sul sito dell'Istituto nazionale assicurazione infortuni sul lavoro (INAIL)</a:t>
                      </a:r>
                    </a:p>
                    <a:p>
                      <a:pPr marL="17145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endParaRPr lang="it-IT" sz="2400" b="1" kern="1200" cap="small" baseline="0" dirty="0">
                        <a:solidFill>
                          <a:srgbClr val="000099"/>
                        </a:solidFill>
                        <a:latin typeface="Calibri" panose="020F0502020204030204" pitchFamily="34" charset="0"/>
                        <a:ea typeface="+mn-ea"/>
                        <a:cs typeface="Calibri" panose="020F0502020204030204" pitchFamily="34" charset="0"/>
                      </a:endParaRPr>
                    </a:p>
                  </a:txBody>
                  <a:tcPr anchor="ctr">
                    <a:lnT w="28575" cap="flat" cmpd="sng" algn="ctr">
                      <a:solidFill>
                        <a:srgbClr val="FF7F00"/>
                      </a:solidFill>
                      <a:prstDash val="solid"/>
                      <a:round/>
                      <a:headEnd type="none" w="med" len="med"/>
                      <a:tailEnd type="none" w="med" len="med"/>
                    </a:lnT>
                    <a:lnB w="28575" cap="flat" cmpd="sng" algn="ctr">
                      <a:solidFill>
                        <a:srgbClr val="FF7F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4" name="Elaborazione 3"/>
          <p:cNvSpPr/>
          <p:nvPr/>
        </p:nvSpPr>
        <p:spPr>
          <a:xfrm>
            <a:off x="1047750" y="3390898"/>
            <a:ext cx="10498256" cy="308590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u="sng" cap="small" dirty="0">
                <a:solidFill>
                  <a:schemeClr val="bg1"/>
                </a:solidFill>
                <a:latin typeface="Calibri" panose="020F0502020204030204" pitchFamily="34" charset="0"/>
                <a:cs typeface="Calibri" panose="020F0502020204030204" pitchFamily="34" charset="0"/>
              </a:rPr>
              <a:t>FAQ MINISTERO DEL LAVORO</a:t>
            </a:r>
          </a:p>
          <a:p>
            <a:pPr algn="just"/>
            <a:r>
              <a:rPr lang="it-IT" sz="2000" b="1" cap="small" dirty="0">
                <a:solidFill>
                  <a:schemeClr val="bg1"/>
                </a:solidFill>
                <a:latin typeface="Calibri" panose="020F0502020204030204" pitchFamily="34" charset="0"/>
                <a:cs typeface="Calibri" panose="020F0502020204030204" pitchFamily="34" charset="0"/>
              </a:rPr>
              <a:t>i datori di lavoro devono comunicare al Ministero del Lavoro e delle Politiche sociali, in via telematica, i nominativi dei lavoratori e la data di cessazione della prestazione di lavoro in modalità agile, ricorrendo alla documentazione resa disponibile sul sito</a:t>
            </a:r>
          </a:p>
          <a:p>
            <a:pPr algn="just"/>
            <a:endParaRPr lang="it-IT" sz="2000" b="1" cap="small" dirty="0">
              <a:solidFill>
                <a:schemeClr val="bg1"/>
              </a:solidFill>
              <a:latin typeface="Calibri" panose="020F0502020204030204" pitchFamily="34" charset="0"/>
              <a:cs typeface="Calibri" panose="020F0502020204030204" pitchFamily="34" charset="0"/>
            </a:endParaRPr>
          </a:p>
          <a:p>
            <a:pPr algn="just"/>
            <a:r>
              <a:rPr lang="it-IT" sz="2000" b="1" cap="small" dirty="0">
                <a:solidFill>
                  <a:schemeClr val="bg1"/>
                </a:solidFill>
                <a:latin typeface="Calibri" panose="020F0502020204030204" pitchFamily="34" charset="0"/>
                <a:cs typeface="Calibri" panose="020F0502020204030204" pitchFamily="34" charset="0"/>
              </a:rPr>
              <a:t>nel caso di comunicazioni già inviate, ciò può essere eseguito modificando lo stesso file utilizzato per la comunicazione "massiva semplificata", qualora fosse stata utilizzata tale modalità di comunicazione, oppure procedendo con una comunicazione "massiva" o singola di modifica, qualora fosse stata utilizzata la procedura già disponibile prima dell'insorgere della pandemia</a:t>
            </a:r>
          </a:p>
        </p:txBody>
      </p:sp>
    </p:spTree>
    <p:extLst>
      <p:ext uri="{BB962C8B-B14F-4D97-AF65-F5344CB8AC3E}">
        <p14:creationId xmlns:p14="http://schemas.microsoft.com/office/powerpoint/2010/main" val="128740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AE3FB-4EB9-4FE6-8E65-B5FAA422F121}"/>
              </a:ext>
            </a:extLst>
          </p:cNvPr>
          <p:cNvSpPr>
            <a:spLocks noGrp="1"/>
          </p:cNvSpPr>
          <p:nvPr>
            <p:ph type="body" sz="quarter" idx="10"/>
          </p:nvPr>
        </p:nvSpPr>
        <p:spPr>
          <a:xfrm>
            <a:off x="972442" y="347640"/>
            <a:ext cx="11219558" cy="724247"/>
          </a:xfrm>
          <a:solidFill>
            <a:srgbClr val="000099"/>
          </a:solidFill>
        </p:spPr>
        <p:txBody>
          <a:bodyPr/>
          <a:lstStyle/>
          <a:p>
            <a:r>
              <a:rPr lang="en-US" sz="4400" b="1" cap="small" dirty="0" err="1">
                <a:solidFill>
                  <a:schemeClr val="bg1"/>
                </a:solidFill>
                <a:latin typeface="Calibri" panose="020F0502020204030204" pitchFamily="34" charset="0"/>
              </a:rPr>
              <a:t>attività</a:t>
            </a:r>
            <a:r>
              <a:rPr lang="en-US" sz="4400" b="1" cap="small" dirty="0">
                <a:solidFill>
                  <a:schemeClr val="bg1"/>
                </a:solidFill>
                <a:latin typeface="Calibri" panose="020F0502020204030204" pitchFamily="34" charset="0"/>
              </a:rPr>
              <a:t> di </a:t>
            </a:r>
            <a:r>
              <a:rPr lang="en-US" sz="4400" b="1" cap="small" dirty="0" err="1">
                <a:solidFill>
                  <a:schemeClr val="bg1"/>
                </a:solidFill>
                <a:latin typeface="Calibri" panose="020F0502020204030204" pitchFamily="34" charset="0"/>
              </a:rPr>
              <a:t>formazione</a:t>
            </a:r>
            <a:r>
              <a:rPr lang="en-US" sz="4400" b="1" cap="small" dirty="0">
                <a:solidFill>
                  <a:schemeClr val="bg1"/>
                </a:solidFill>
                <a:latin typeface="Calibri" panose="020F0502020204030204" pitchFamily="34" charset="0"/>
              </a:rPr>
              <a:t> a </a:t>
            </a:r>
            <a:r>
              <a:rPr lang="en-US" sz="4400" b="1" cap="small" dirty="0" err="1">
                <a:solidFill>
                  <a:schemeClr val="bg1"/>
                </a:solidFill>
                <a:latin typeface="Calibri" panose="020F0502020204030204" pitchFamily="34" charset="0"/>
              </a:rPr>
              <a:t>distanza</a:t>
            </a:r>
            <a:r>
              <a:rPr lang="en-US" sz="4400" b="1" cap="small" dirty="0">
                <a:solidFill>
                  <a:schemeClr val="bg1"/>
                </a:solidFill>
                <a:latin typeface="Calibri" panose="020F0502020204030204" pitchFamily="34" charset="0"/>
              </a:rPr>
              <a:t> </a:t>
            </a:r>
          </a:p>
        </p:txBody>
      </p:sp>
      <p:pic>
        <p:nvPicPr>
          <p:cNvPr id="13"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74" y="6234549"/>
            <a:ext cx="1913465" cy="484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la 4"/>
          <p:cNvGraphicFramePr>
            <a:graphicFrameLocks noGrp="1"/>
          </p:cNvGraphicFramePr>
          <p:nvPr>
            <p:extLst>
              <p:ext uri="{D42A27DB-BD31-4B8C-83A1-F6EECF244321}">
                <p14:modId xmlns:p14="http://schemas.microsoft.com/office/powerpoint/2010/main" val="793958494"/>
              </p:ext>
            </p:extLst>
          </p:nvPr>
        </p:nvGraphicFramePr>
        <p:xfrm>
          <a:off x="1047750" y="1814214"/>
          <a:ext cx="10552847" cy="3890550"/>
        </p:xfrm>
        <a:graphic>
          <a:graphicData uri="http://schemas.openxmlformats.org/drawingml/2006/table">
            <a:tbl>
              <a:tblPr firstRow="1" bandRow="1">
                <a:tableStyleId>{5C22544A-7EE6-4342-B048-85BDC9FD1C3A}</a:tableStyleId>
              </a:tblPr>
              <a:tblGrid>
                <a:gridCol w="10552847">
                  <a:extLst>
                    <a:ext uri="{9D8B030D-6E8A-4147-A177-3AD203B41FA5}">
                      <a16:colId xmlns:a16="http://schemas.microsoft.com/office/drawing/2014/main" val="20000"/>
                    </a:ext>
                  </a:extLst>
                </a:gridCol>
              </a:tblGrid>
              <a:tr h="2053991">
                <a:tc>
                  <a:txBody>
                    <a:bodyPr/>
                    <a:lstStyle/>
                    <a:p>
                      <a:pPr marL="0" algn="just" defTabSz="914423" rtl="0" eaLnBrk="1" latinLnBrk="0" hangingPunct="1"/>
                      <a:r>
                        <a:rPr lang="it-IT" sz="2400" b="1" kern="1200" cap="small" baseline="0" dirty="0">
                          <a:solidFill>
                            <a:srgbClr val="000099"/>
                          </a:solidFill>
                          <a:latin typeface="Calibri" panose="020F0502020204030204" pitchFamily="34" charset="0"/>
                          <a:ea typeface="+mn-ea"/>
                          <a:cs typeface="Calibri" panose="020F0502020204030204" pitchFamily="34" charset="0"/>
                        </a:rPr>
                        <a:t>la partecipazione alle attività didattiche dei sistemi regionali di istruzione e formazione professionale (I e F.P.) e dei sistemi regionali che realizzano i percorsi di istruzione e formazione tecnica superiore (I.F.T.S.), può essere svolta, ove possibile, con modalità a distanza</a:t>
                      </a:r>
                    </a:p>
                  </a:txBody>
                  <a:tcPr anchor="ctr">
                    <a:lnT w="28575" cap="flat" cmpd="sng" algn="ctr">
                      <a:solidFill>
                        <a:srgbClr val="FF7F00"/>
                      </a:solidFill>
                      <a:prstDash val="solid"/>
                      <a:round/>
                      <a:headEnd type="none" w="med" len="med"/>
                      <a:tailEnd type="none" w="med" len="med"/>
                    </a:lnT>
                    <a:lnB w="28575" cap="flat" cmpd="sng" algn="ctr">
                      <a:solidFill>
                        <a:srgbClr val="FF7F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836559">
                <a:tc>
                  <a:txBody>
                    <a:bodyPr/>
                    <a:lstStyle/>
                    <a:p>
                      <a:pPr marL="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it-IT" sz="2400" b="1" kern="1200" cap="small" baseline="0" dirty="0">
                          <a:solidFill>
                            <a:srgbClr val="000099"/>
                          </a:solidFill>
                          <a:latin typeface="Calibri" panose="020F0502020204030204" pitchFamily="34" charset="0"/>
                          <a:ea typeface="+mn-ea"/>
                          <a:cs typeface="Calibri" panose="020F0502020204030204" pitchFamily="34" charset="0"/>
                        </a:rPr>
                        <a:t>i medesimi istituti assicurano, se necessario ed individuandone le relative modalità, il recupero delle attività formative ovvero di ogni altra prova verifica, anche intermedia, che risultino funzionali al completamento del percorso didattico</a:t>
                      </a:r>
                    </a:p>
                  </a:txBody>
                  <a:tcPr anchor="ctr">
                    <a:lnT w="28575" cap="flat" cmpd="sng" algn="ctr">
                      <a:solidFill>
                        <a:srgbClr val="FF7F00"/>
                      </a:solidFill>
                      <a:prstDash val="solid"/>
                      <a:round/>
                      <a:headEnd type="none" w="med" len="med"/>
                      <a:tailEnd type="none" w="med" len="med"/>
                    </a:lnT>
                    <a:lnB w="28575" cap="flat" cmpd="sng" algn="ctr">
                      <a:solidFill>
                        <a:srgbClr val="FF7F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0" name="CasellaDiTesto 9"/>
          <p:cNvSpPr txBox="1"/>
          <p:nvPr/>
        </p:nvSpPr>
        <p:spPr>
          <a:xfrm>
            <a:off x="1047750" y="1352549"/>
            <a:ext cx="4267200" cy="461665"/>
          </a:xfrm>
          <a:prstGeom prst="rect">
            <a:avLst/>
          </a:prstGeom>
          <a:noFill/>
        </p:spPr>
        <p:txBody>
          <a:bodyPr wrap="square" rtlCol="0">
            <a:spAutoFit/>
          </a:bodyPr>
          <a:lstStyle/>
          <a:p>
            <a:r>
              <a:rPr lang="it-IT" sz="2400" b="1" cap="small" dirty="0">
                <a:solidFill>
                  <a:schemeClr val="accent1"/>
                </a:solidFill>
                <a:latin typeface="Calibri" panose="020F0502020204030204" pitchFamily="34" charset="0"/>
                <a:cs typeface="Calibri" panose="020F0502020204030204" pitchFamily="34" charset="0"/>
              </a:rPr>
              <a:t>ART. 91</a:t>
            </a:r>
          </a:p>
        </p:txBody>
      </p:sp>
      <p:graphicFrame>
        <p:nvGraphicFramePr>
          <p:cNvPr id="11" name="Tabella 10"/>
          <p:cNvGraphicFramePr>
            <a:graphicFrameLocks noGrp="1"/>
          </p:cNvGraphicFramePr>
          <p:nvPr/>
        </p:nvGraphicFramePr>
        <p:xfrm>
          <a:off x="14763750" y="-495300"/>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lang="it-IT" dirty="0"/>
                    </a:p>
                  </a:txBody>
                  <a:tcPr>
                    <a:lnL w="38100" cmpd="sng">
                      <a:solidFill>
                        <a:srgbClr val="000099"/>
                      </a:solidFill>
                      <a:prstDash val="solid"/>
                    </a:lnL>
                    <a:lnR w="38100" cmpd="sng">
                      <a:solidFill>
                        <a:srgbClr val="000099"/>
                      </a:solidFill>
                      <a:prstDash val="solid"/>
                    </a:lnR>
                    <a:lnT w="38100" cmpd="sng">
                      <a:solidFill>
                        <a:srgbClr val="000099"/>
                      </a:solidFill>
                      <a:prstDash val="solid"/>
                    </a:lnT>
                    <a:lnB w="38100" cmpd="sng">
                      <a:solidFill>
                        <a:srgbClr val="000099"/>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27646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AE3FB-4EB9-4FE6-8E65-B5FAA422F121}"/>
              </a:ext>
            </a:extLst>
          </p:cNvPr>
          <p:cNvSpPr>
            <a:spLocks noGrp="1"/>
          </p:cNvSpPr>
          <p:nvPr>
            <p:ph type="body" sz="quarter" idx="10"/>
          </p:nvPr>
        </p:nvSpPr>
        <p:spPr>
          <a:xfrm>
            <a:off x="972442" y="347640"/>
            <a:ext cx="11219558" cy="724247"/>
          </a:xfrm>
          <a:solidFill>
            <a:srgbClr val="000099"/>
          </a:solidFill>
        </p:spPr>
        <p:txBody>
          <a:bodyPr/>
          <a:lstStyle/>
          <a:p>
            <a:r>
              <a:rPr lang="en-US" sz="4400" b="1" cap="small" dirty="0" err="1">
                <a:solidFill>
                  <a:schemeClr val="bg1"/>
                </a:solidFill>
                <a:latin typeface="Calibri" panose="020F0502020204030204" pitchFamily="34" charset="0"/>
              </a:rPr>
              <a:t>proroga</a:t>
            </a:r>
            <a:r>
              <a:rPr lang="en-US" sz="4400" b="1" cap="small" dirty="0">
                <a:solidFill>
                  <a:schemeClr val="bg1"/>
                </a:solidFill>
                <a:latin typeface="Calibri" panose="020F0502020204030204" pitchFamily="34" charset="0"/>
              </a:rPr>
              <a:t> o </a:t>
            </a:r>
            <a:r>
              <a:rPr lang="en-US" sz="4400" b="1" cap="small" dirty="0" err="1">
                <a:solidFill>
                  <a:schemeClr val="bg1"/>
                </a:solidFill>
                <a:latin typeface="Calibri" panose="020F0502020204030204" pitchFamily="34" charset="0"/>
              </a:rPr>
              <a:t>rinnovo</a:t>
            </a:r>
            <a:r>
              <a:rPr lang="en-US" sz="4400" b="1" cap="small" dirty="0">
                <a:solidFill>
                  <a:schemeClr val="bg1"/>
                </a:solidFill>
                <a:latin typeface="Calibri" panose="020F0502020204030204" pitchFamily="34" charset="0"/>
              </a:rPr>
              <a:t> </a:t>
            </a:r>
            <a:r>
              <a:rPr lang="en-US" sz="4400" b="1" cap="small" dirty="0" err="1">
                <a:solidFill>
                  <a:schemeClr val="bg1"/>
                </a:solidFill>
                <a:latin typeface="Calibri" panose="020F0502020204030204" pitchFamily="34" charset="0"/>
              </a:rPr>
              <a:t>contratti</a:t>
            </a:r>
            <a:r>
              <a:rPr lang="en-US" sz="4400" b="1" cap="small" dirty="0">
                <a:solidFill>
                  <a:schemeClr val="bg1"/>
                </a:solidFill>
                <a:latin typeface="Calibri" panose="020F0502020204030204" pitchFamily="34" charset="0"/>
              </a:rPr>
              <a:t> a </a:t>
            </a:r>
            <a:r>
              <a:rPr lang="en-US" sz="4400" b="1" cap="small" dirty="0" err="1">
                <a:solidFill>
                  <a:schemeClr val="bg1"/>
                </a:solidFill>
                <a:latin typeface="Calibri" panose="020F0502020204030204" pitchFamily="34" charset="0"/>
              </a:rPr>
              <a:t>termine</a:t>
            </a:r>
            <a:endParaRPr lang="en-US" sz="4400" b="1" cap="small" dirty="0">
              <a:solidFill>
                <a:schemeClr val="bg1"/>
              </a:solidFill>
              <a:latin typeface="Calibri" panose="020F0502020204030204" pitchFamily="34" charset="0"/>
            </a:endParaRPr>
          </a:p>
        </p:txBody>
      </p:sp>
      <p:pic>
        <p:nvPicPr>
          <p:cNvPr id="13"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74" y="6234549"/>
            <a:ext cx="1913465" cy="484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la 4"/>
          <p:cNvGraphicFramePr>
            <a:graphicFrameLocks noGrp="1"/>
          </p:cNvGraphicFramePr>
          <p:nvPr>
            <p:extLst>
              <p:ext uri="{D42A27DB-BD31-4B8C-83A1-F6EECF244321}">
                <p14:modId xmlns:p14="http://schemas.microsoft.com/office/powerpoint/2010/main" val="3478251659"/>
              </p:ext>
            </p:extLst>
          </p:nvPr>
        </p:nvGraphicFramePr>
        <p:xfrm>
          <a:off x="1047750" y="2140419"/>
          <a:ext cx="10361778" cy="2651760"/>
        </p:xfrm>
        <a:graphic>
          <a:graphicData uri="http://schemas.openxmlformats.org/drawingml/2006/table">
            <a:tbl>
              <a:tblPr firstRow="1" bandRow="1">
                <a:tableStyleId>{5C22544A-7EE6-4342-B048-85BDC9FD1C3A}</a:tableStyleId>
              </a:tblPr>
              <a:tblGrid>
                <a:gridCol w="10361778">
                  <a:extLst>
                    <a:ext uri="{9D8B030D-6E8A-4147-A177-3AD203B41FA5}">
                      <a16:colId xmlns:a16="http://schemas.microsoft.com/office/drawing/2014/main" val="20000"/>
                    </a:ext>
                  </a:extLst>
                </a:gridCol>
              </a:tblGrid>
              <a:tr h="475175">
                <a:tc>
                  <a:txBody>
                    <a:bodyPr/>
                    <a:lstStyle/>
                    <a:p>
                      <a:pPr marL="17145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it-IT" sz="2400" b="1" kern="1200" cap="small" baseline="0" dirty="0">
                          <a:solidFill>
                            <a:srgbClr val="000099"/>
                          </a:solidFill>
                          <a:latin typeface="Calibri" panose="020F0502020204030204" pitchFamily="34" charset="0"/>
                          <a:ea typeface="+mn-ea"/>
                          <a:cs typeface="Calibri" panose="020F0502020204030204" pitchFamily="34" charset="0"/>
                        </a:rPr>
                        <a:t>per far fronte al riavvio delle attività in conseguenza all’emergenza epidemiologica da Covid-19, è possibile rinnovare o prorogare </a:t>
                      </a:r>
                      <a:r>
                        <a:rPr lang="it-IT" sz="2400" b="1" u="sng" kern="1200" cap="small" baseline="0" dirty="0">
                          <a:solidFill>
                            <a:srgbClr val="FF7F00"/>
                          </a:solidFill>
                          <a:latin typeface="Calibri" panose="020F0502020204030204" pitchFamily="34" charset="0"/>
                          <a:ea typeface="+mn-ea"/>
                          <a:cs typeface="Calibri" panose="020F0502020204030204" pitchFamily="34" charset="0"/>
                        </a:rPr>
                        <a:t>fino al 30 agosto 2020 </a:t>
                      </a:r>
                      <a:r>
                        <a:rPr lang="it-IT" sz="2400" b="1" kern="1200" cap="small" baseline="0" dirty="0">
                          <a:solidFill>
                            <a:srgbClr val="000099"/>
                          </a:solidFill>
                          <a:latin typeface="Calibri" panose="020F0502020204030204" pitchFamily="34" charset="0"/>
                          <a:ea typeface="+mn-ea"/>
                          <a:cs typeface="Calibri" panose="020F0502020204030204" pitchFamily="34" charset="0"/>
                        </a:rPr>
                        <a:t>i contratti di lavoro subordinato a tempo determinato in essere alla data del 23 febbraio 2020, anche in assenza delle condizioni di cui all’articolo 19, comma 1, del decreto legislativo 15 giugno 2015, n. 81, ovvero della durata e delle prescritte causali</a:t>
                      </a:r>
                    </a:p>
                    <a:p>
                      <a:pPr marL="17145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endParaRPr lang="it-IT" sz="2400" b="1" kern="1200" cap="small" baseline="0" dirty="0">
                        <a:solidFill>
                          <a:srgbClr val="000099"/>
                        </a:solidFill>
                        <a:latin typeface="Calibri" panose="020F0502020204030204" pitchFamily="34" charset="0"/>
                        <a:ea typeface="+mn-ea"/>
                        <a:cs typeface="Calibri" panose="020F0502020204030204" pitchFamily="34" charset="0"/>
                      </a:endParaRPr>
                    </a:p>
                  </a:txBody>
                  <a:tcPr anchor="ctr">
                    <a:lnT w="28575" cap="flat" cmpd="sng" algn="ctr">
                      <a:solidFill>
                        <a:srgbClr val="FF7F00"/>
                      </a:solidFill>
                      <a:prstDash val="solid"/>
                      <a:round/>
                      <a:headEnd type="none" w="med" len="med"/>
                      <a:tailEnd type="none" w="med" len="med"/>
                    </a:lnT>
                    <a:lnB w="28575" cap="flat" cmpd="sng" algn="ctr">
                      <a:solidFill>
                        <a:srgbClr val="FF7F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0" name="CasellaDiTesto 9"/>
          <p:cNvSpPr txBox="1"/>
          <p:nvPr/>
        </p:nvSpPr>
        <p:spPr>
          <a:xfrm>
            <a:off x="1047750" y="1352549"/>
            <a:ext cx="4267200" cy="461665"/>
          </a:xfrm>
          <a:prstGeom prst="rect">
            <a:avLst/>
          </a:prstGeom>
          <a:noFill/>
        </p:spPr>
        <p:txBody>
          <a:bodyPr wrap="square" rtlCol="0">
            <a:spAutoFit/>
          </a:bodyPr>
          <a:lstStyle/>
          <a:p>
            <a:r>
              <a:rPr lang="it-IT" sz="2400" b="1" cap="small" dirty="0">
                <a:solidFill>
                  <a:schemeClr val="accent1"/>
                </a:solidFill>
                <a:latin typeface="Calibri" panose="020F0502020204030204" pitchFamily="34" charset="0"/>
                <a:cs typeface="Calibri" panose="020F0502020204030204" pitchFamily="34" charset="0"/>
              </a:rPr>
              <a:t>ART. 93</a:t>
            </a:r>
          </a:p>
        </p:txBody>
      </p:sp>
      <p:graphicFrame>
        <p:nvGraphicFramePr>
          <p:cNvPr id="11" name="Tabella 10"/>
          <p:cNvGraphicFramePr>
            <a:graphicFrameLocks noGrp="1"/>
          </p:cNvGraphicFramePr>
          <p:nvPr/>
        </p:nvGraphicFramePr>
        <p:xfrm>
          <a:off x="14763750" y="-495300"/>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lang="it-IT" dirty="0"/>
                    </a:p>
                  </a:txBody>
                  <a:tcPr>
                    <a:lnL w="38100" cmpd="sng">
                      <a:solidFill>
                        <a:srgbClr val="000099"/>
                      </a:solidFill>
                      <a:prstDash val="solid"/>
                    </a:lnL>
                    <a:lnR w="38100" cmpd="sng">
                      <a:solidFill>
                        <a:srgbClr val="000099"/>
                      </a:solidFill>
                      <a:prstDash val="solid"/>
                    </a:lnR>
                    <a:lnT w="38100" cmpd="sng">
                      <a:solidFill>
                        <a:srgbClr val="000099"/>
                      </a:solidFill>
                      <a:prstDash val="solid"/>
                    </a:lnT>
                    <a:lnB w="38100" cmpd="sng">
                      <a:solidFill>
                        <a:srgbClr val="000099"/>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37942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AE3FB-4EB9-4FE6-8E65-B5FAA422F121}"/>
              </a:ext>
            </a:extLst>
          </p:cNvPr>
          <p:cNvSpPr>
            <a:spLocks noGrp="1"/>
          </p:cNvSpPr>
          <p:nvPr>
            <p:ph type="body" sz="quarter" idx="10"/>
          </p:nvPr>
        </p:nvSpPr>
        <p:spPr>
          <a:xfrm>
            <a:off x="972442" y="347640"/>
            <a:ext cx="11219558" cy="1023960"/>
          </a:xfrm>
          <a:solidFill>
            <a:srgbClr val="000099"/>
          </a:solidFill>
        </p:spPr>
        <p:txBody>
          <a:bodyPr/>
          <a:lstStyle/>
          <a:p>
            <a:r>
              <a:rPr lang="en-US" sz="3600" b="1" cap="small" dirty="0" err="1">
                <a:solidFill>
                  <a:schemeClr val="bg1"/>
                </a:solidFill>
                <a:latin typeface="Calibri" panose="020F0502020204030204" pitchFamily="34" charset="0"/>
              </a:rPr>
              <a:t>misure</a:t>
            </a:r>
            <a:r>
              <a:rPr lang="en-US" sz="3600" b="1" cap="small" dirty="0">
                <a:solidFill>
                  <a:schemeClr val="bg1"/>
                </a:solidFill>
                <a:latin typeface="Calibri" panose="020F0502020204030204" pitchFamily="34" charset="0"/>
              </a:rPr>
              <a:t> di </a:t>
            </a:r>
            <a:r>
              <a:rPr lang="en-US" sz="3600" b="1" cap="small" dirty="0" err="1">
                <a:solidFill>
                  <a:schemeClr val="bg1"/>
                </a:solidFill>
                <a:latin typeface="Calibri" panose="020F0502020204030204" pitchFamily="34" charset="0"/>
              </a:rPr>
              <a:t>sostegno</a:t>
            </a:r>
            <a:r>
              <a:rPr lang="en-US" sz="3600" b="1" cap="small" dirty="0">
                <a:solidFill>
                  <a:schemeClr val="bg1"/>
                </a:solidFill>
                <a:latin typeface="Calibri" panose="020F0502020204030204" pitchFamily="34" charset="0"/>
              </a:rPr>
              <a:t> per </a:t>
            </a:r>
            <a:r>
              <a:rPr lang="en-US" sz="3600" b="1" cap="small" dirty="0" err="1">
                <a:solidFill>
                  <a:schemeClr val="bg1"/>
                </a:solidFill>
                <a:latin typeface="Calibri" panose="020F0502020204030204" pitchFamily="34" charset="0"/>
              </a:rPr>
              <a:t>ridurre</a:t>
            </a:r>
            <a:r>
              <a:rPr lang="en-US" sz="3600" b="1" cap="small" dirty="0">
                <a:solidFill>
                  <a:schemeClr val="bg1"/>
                </a:solidFill>
                <a:latin typeface="Calibri" panose="020F0502020204030204" pitchFamily="34" charset="0"/>
              </a:rPr>
              <a:t> </a:t>
            </a:r>
            <a:r>
              <a:rPr lang="en-US" sz="3600" b="1" cap="small" dirty="0" err="1">
                <a:solidFill>
                  <a:schemeClr val="bg1"/>
                </a:solidFill>
                <a:latin typeface="Calibri" panose="020F0502020204030204" pitchFamily="34" charset="0"/>
              </a:rPr>
              <a:t>il</a:t>
            </a:r>
            <a:r>
              <a:rPr lang="en-US" sz="3600" b="1" cap="small" dirty="0">
                <a:solidFill>
                  <a:schemeClr val="bg1"/>
                </a:solidFill>
                <a:latin typeface="Calibri" panose="020F0502020204030204" pitchFamily="34" charset="0"/>
              </a:rPr>
              <a:t> </a:t>
            </a:r>
            <a:r>
              <a:rPr lang="en-US" sz="3600" b="1" cap="small" dirty="0" err="1">
                <a:solidFill>
                  <a:schemeClr val="bg1"/>
                </a:solidFill>
                <a:latin typeface="Calibri" panose="020F0502020204030204" pitchFamily="34" charset="0"/>
              </a:rPr>
              <a:t>rischio</a:t>
            </a:r>
            <a:r>
              <a:rPr lang="en-US" sz="3600" b="1" cap="small" dirty="0">
                <a:solidFill>
                  <a:schemeClr val="bg1"/>
                </a:solidFill>
                <a:latin typeface="Calibri" panose="020F0502020204030204" pitchFamily="34" charset="0"/>
              </a:rPr>
              <a:t> di </a:t>
            </a:r>
            <a:r>
              <a:rPr lang="en-US" sz="3600" b="1" cap="small" dirty="0" err="1">
                <a:solidFill>
                  <a:schemeClr val="bg1"/>
                </a:solidFill>
                <a:latin typeface="Calibri" panose="020F0502020204030204" pitchFamily="34" charset="0"/>
              </a:rPr>
              <a:t>contagio</a:t>
            </a:r>
            <a:r>
              <a:rPr lang="en-US" sz="3600" b="1" cap="small" dirty="0">
                <a:solidFill>
                  <a:schemeClr val="bg1"/>
                </a:solidFill>
                <a:latin typeface="Calibri" panose="020F0502020204030204" pitchFamily="34" charset="0"/>
              </a:rPr>
              <a:t> </a:t>
            </a:r>
            <a:r>
              <a:rPr lang="en-US" sz="3600" b="1" cap="small" dirty="0" err="1">
                <a:solidFill>
                  <a:schemeClr val="bg1"/>
                </a:solidFill>
                <a:latin typeface="Calibri" panose="020F0502020204030204" pitchFamily="34" charset="0"/>
              </a:rPr>
              <a:t>nei</a:t>
            </a:r>
            <a:r>
              <a:rPr lang="en-US" sz="3600" b="1" cap="small" dirty="0">
                <a:solidFill>
                  <a:schemeClr val="bg1"/>
                </a:solidFill>
                <a:latin typeface="Calibri" panose="020F0502020204030204" pitchFamily="34" charset="0"/>
              </a:rPr>
              <a:t> </a:t>
            </a:r>
            <a:r>
              <a:rPr lang="en-US" sz="3600" b="1" cap="small" dirty="0" err="1">
                <a:solidFill>
                  <a:schemeClr val="bg1"/>
                </a:solidFill>
                <a:latin typeface="Calibri" panose="020F0502020204030204" pitchFamily="34" charset="0"/>
              </a:rPr>
              <a:t>luoghi</a:t>
            </a:r>
            <a:r>
              <a:rPr lang="en-US" sz="3600" b="1" cap="small" dirty="0">
                <a:solidFill>
                  <a:schemeClr val="bg1"/>
                </a:solidFill>
                <a:latin typeface="Calibri" panose="020F0502020204030204" pitchFamily="34" charset="0"/>
              </a:rPr>
              <a:t> di </a:t>
            </a:r>
            <a:r>
              <a:rPr lang="en-US" sz="3600" b="1" cap="small" dirty="0" err="1">
                <a:solidFill>
                  <a:schemeClr val="bg1"/>
                </a:solidFill>
                <a:latin typeface="Calibri" panose="020F0502020204030204" pitchFamily="34" charset="0"/>
              </a:rPr>
              <a:t>lavoro</a:t>
            </a:r>
            <a:r>
              <a:rPr lang="en-US" sz="3600" b="1" cap="small" dirty="0">
                <a:solidFill>
                  <a:schemeClr val="bg1"/>
                </a:solidFill>
                <a:latin typeface="Calibri" panose="020F0502020204030204" pitchFamily="34" charset="0"/>
              </a:rPr>
              <a:t>                                                                      1/2</a:t>
            </a:r>
          </a:p>
        </p:txBody>
      </p:sp>
      <p:pic>
        <p:nvPicPr>
          <p:cNvPr id="13"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74" y="6234549"/>
            <a:ext cx="1913465" cy="484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la 4"/>
          <p:cNvGraphicFramePr>
            <a:graphicFrameLocks noGrp="1"/>
          </p:cNvGraphicFramePr>
          <p:nvPr>
            <p:extLst>
              <p:ext uri="{D42A27DB-BD31-4B8C-83A1-F6EECF244321}">
                <p14:modId xmlns:p14="http://schemas.microsoft.com/office/powerpoint/2010/main" val="2394526833"/>
              </p:ext>
            </p:extLst>
          </p:nvPr>
        </p:nvGraphicFramePr>
        <p:xfrm>
          <a:off x="857250" y="2049510"/>
          <a:ext cx="10620517" cy="4292473"/>
        </p:xfrm>
        <a:graphic>
          <a:graphicData uri="http://schemas.openxmlformats.org/drawingml/2006/table">
            <a:tbl>
              <a:tblPr firstRow="1" bandRow="1">
                <a:tableStyleId>{5C22544A-7EE6-4342-B048-85BDC9FD1C3A}</a:tableStyleId>
              </a:tblPr>
              <a:tblGrid>
                <a:gridCol w="10620517">
                  <a:extLst>
                    <a:ext uri="{9D8B030D-6E8A-4147-A177-3AD203B41FA5}">
                      <a16:colId xmlns:a16="http://schemas.microsoft.com/office/drawing/2014/main" val="20000"/>
                    </a:ext>
                  </a:extLst>
                </a:gridCol>
              </a:tblGrid>
              <a:tr h="475175">
                <a:tc>
                  <a:txBody>
                    <a:bodyPr/>
                    <a:lstStyle/>
                    <a:p>
                      <a:pPr marL="171450" indent="0" algn="just">
                        <a:lnSpc>
                          <a:spcPct val="100000"/>
                        </a:lnSpc>
                        <a:buClr>
                          <a:schemeClr val="accent1"/>
                        </a:buClr>
                        <a:buFont typeface="Wingdings" panose="05000000000000000000" pitchFamily="2" charset="2"/>
                        <a:buNone/>
                      </a:pPr>
                      <a:r>
                        <a:rPr lang="it-IT" sz="2400" b="1" cap="small" baseline="0" dirty="0">
                          <a:solidFill>
                            <a:srgbClr val="000099"/>
                          </a:solidFill>
                          <a:latin typeface="Calibri" panose="020F0502020204030204" pitchFamily="34" charset="0"/>
                          <a:cs typeface="Calibri" panose="020F0502020204030204" pitchFamily="34" charset="0"/>
                        </a:rPr>
                        <a:t>è prevista la promozione da parte </a:t>
                      </a:r>
                      <a:r>
                        <a:rPr lang="it-IT" sz="2400" b="1" cap="small" baseline="0" dirty="0" err="1">
                          <a:solidFill>
                            <a:srgbClr val="000099"/>
                          </a:solidFill>
                          <a:latin typeface="Calibri" panose="020F0502020204030204" pitchFamily="34" charset="0"/>
                          <a:cs typeface="Calibri" panose="020F0502020204030204" pitchFamily="34" charset="0"/>
                        </a:rPr>
                        <a:t>dell’inail</a:t>
                      </a:r>
                      <a:r>
                        <a:rPr lang="it-IT" sz="2400" b="1" cap="small" baseline="0" dirty="0">
                          <a:solidFill>
                            <a:srgbClr val="000099"/>
                          </a:solidFill>
                          <a:latin typeface="Calibri" panose="020F0502020204030204" pitchFamily="34" charset="0"/>
                          <a:cs typeface="Calibri" panose="020F0502020204030204" pitchFamily="34" charset="0"/>
                        </a:rPr>
                        <a:t> di interventi straordinari per le imprese che abbiano introdotto nei luoghi di lavoro interventi per la riduzione del rischio di contagio attraverso l’acquisto di:</a:t>
                      </a:r>
                    </a:p>
                    <a:p>
                      <a:pPr marL="723900" indent="-361950" algn="just">
                        <a:lnSpc>
                          <a:spcPct val="100000"/>
                        </a:lnSpc>
                        <a:buClr>
                          <a:schemeClr val="accent1"/>
                        </a:buClr>
                        <a:buFont typeface="Wingdings" panose="05000000000000000000" pitchFamily="2" charset="2"/>
                        <a:buChar char="§"/>
                      </a:pPr>
                      <a:r>
                        <a:rPr lang="it-IT" sz="2000" b="1" cap="small" baseline="0" dirty="0">
                          <a:solidFill>
                            <a:srgbClr val="000099"/>
                          </a:solidFill>
                          <a:latin typeface="Calibri" panose="020F0502020204030204" pitchFamily="34" charset="0"/>
                          <a:cs typeface="Calibri" panose="020F0502020204030204" pitchFamily="34" charset="0"/>
                        </a:rPr>
                        <a:t>apparecchiature;</a:t>
                      </a:r>
                    </a:p>
                    <a:p>
                      <a:pPr marL="723900" indent="-361950" algn="just">
                        <a:lnSpc>
                          <a:spcPct val="100000"/>
                        </a:lnSpc>
                        <a:buClr>
                          <a:schemeClr val="accent1"/>
                        </a:buClr>
                        <a:buFont typeface="Wingdings" panose="05000000000000000000" pitchFamily="2" charset="2"/>
                        <a:buChar char="§"/>
                      </a:pPr>
                      <a:r>
                        <a:rPr lang="it-IT" sz="2000" b="1" cap="small" baseline="0" dirty="0">
                          <a:solidFill>
                            <a:srgbClr val="000099"/>
                          </a:solidFill>
                          <a:latin typeface="Calibri" panose="020F0502020204030204" pitchFamily="34" charset="0"/>
                          <a:cs typeface="Calibri" panose="020F0502020204030204" pitchFamily="34" charset="0"/>
                        </a:rPr>
                        <a:t>attrezzature; </a:t>
                      </a:r>
                    </a:p>
                    <a:p>
                      <a:pPr marL="723900" indent="-361950" algn="just">
                        <a:lnSpc>
                          <a:spcPct val="100000"/>
                        </a:lnSpc>
                        <a:buClr>
                          <a:schemeClr val="accent1"/>
                        </a:buClr>
                        <a:buFont typeface="Wingdings" panose="05000000000000000000" pitchFamily="2" charset="2"/>
                        <a:buChar char="§"/>
                      </a:pPr>
                      <a:r>
                        <a:rPr lang="it-IT" sz="2000" b="1" cap="small" baseline="0" dirty="0">
                          <a:solidFill>
                            <a:srgbClr val="000099"/>
                          </a:solidFill>
                          <a:latin typeface="Calibri" panose="020F0502020204030204" pitchFamily="34" charset="0"/>
                          <a:cs typeface="Calibri" panose="020F0502020204030204" pitchFamily="34" charset="0"/>
                        </a:rPr>
                        <a:t>dispositivi elettronici per l’isolamento o il distanziamento dei lavoratori;</a:t>
                      </a:r>
                    </a:p>
                    <a:p>
                      <a:pPr marL="723900" indent="-361950" algn="just">
                        <a:lnSpc>
                          <a:spcPct val="100000"/>
                        </a:lnSpc>
                        <a:buClr>
                          <a:schemeClr val="accent1"/>
                        </a:buClr>
                        <a:buFont typeface="Wingdings" panose="05000000000000000000" pitchFamily="2" charset="2"/>
                        <a:buChar char="§"/>
                      </a:pPr>
                      <a:r>
                        <a:rPr lang="it-IT" sz="2000" b="1" cap="small" baseline="0" dirty="0">
                          <a:solidFill>
                            <a:srgbClr val="000099"/>
                          </a:solidFill>
                          <a:latin typeface="Calibri" panose="020F0502020204030204" pitchFamily="34" charset="0"/>
                          <a:cs typeface="Calibri" panose="020F0502020204030204" pitchFamily="34" charset="0"/>
                        </a:rPr>
                        <a:t>dispositivi per la sanificazione dei luoghi di lavoro;</a:t>
                      </a:r>
                    </a:p>
                    <a:p>
                      <a:pPr marL="723900" indent="-361950" algn="just">
                        <a:lnSpc>
                          <a:spcPct val="100000"/>
                        </a:lnSpc>
                        <a:buClr>
                          <a:schemeClr val="accent1"/>
                        </a:buClr>
                        <a:buFont typeface="Wingdings" panose="05000000000000000000" pitchFamily="2" charset="2"/>
                        <a:buChar char="§"/>
                      </a:pPr>
                      <a:r>
                        <a:rPr lang="it-IT" sz="2000" b="1" cap="small" baseline="0" dirty="0">
                          <a:solidFill>
                            <a:srgbClr val="000099"/>
                          </a:solidFill>
                          <a:latin typeface="Calibri" panose="020F0502020204030204" pitchFamily="34" charset="0"/>
                          <a:cs typeface="Calibri" panose="020F0502020204030204" pitchFamily="34" charset="0"/>
                        </a:rPr>
                        <a:t>sistemi e strumentazione per il controllo degli accessi nei luoghi di lavoro utili a rilevare gli indicatori di un possibile stato di contagio;</a:t>
                      </a:r>
                    </a:p>
                    <a:p>
                      <a:pPr marL="723900" indent="-361950" algn="just">
                        <a:lnSpc>
                          <a:spcPct val="100000"/>
                        </a:lnSpc>
                        <a:buClr>
                          <a:schemeClr val="accent1"/>
                        </a:buClr>
                        <a:buFont typeface="Wingdings" panose="05000000000000000000" pitchFamily="2" charset="2"/>
                        <a:buChar char="§"/>
                      </a:pPr>
                      <a:r>
                        <a:rPr lang="it-IT" sz="2000" b="1" cap="small" baseline="0" dirty="0">
                          <a:solidFill>
                            <a:srgbClr val="000099"/>
                          </a:solidFill>
                          <a:latin typeface="Calibri" panose="020F0502020204030204" pitchFamily="34" charset="0"/>
                          <a:cs typeface="Calibri" panose="020F0502020204030204" pitchFamily="34" charset="0"/>
                        </a:rPr>
                        <a:t>altri dispositivi e strumenti di protezione individuale</a:t>
                      </a:r>
                    </a:p>
                    <a:p>
                      <a:pPr marL="361950" indent="0" algn="just">
                        <a:lnSpc>
                          <a:spcPct val="100000"/>
                        </a:lnSpc>
                        <a:buClr>
                          <a:schemeClr val="accent1"/>
                        </a:buClr>
                        <a:buFont typeface="Wingdings" panose="05000000000000000000" pitchFamily="2" charset="2"/>
                        <a:buNone/>
                      </a:pPr>
                      <a:endParaRPr lang="it-IT" sz="2000" b="1" cap="small" baseline="0" dirty="0">
                        <a:solidFill>
                          <a:srgbClr val="000099"/>
                        </a:solidFill>
                        <a:latin typeface="Calibri" panose="020F0502020204030204" pitchFamily="34" charset="0"/>
                        <a:cs typeface="Calibri" panose="020F0502020204030204" pitchFamily="34" charset="0"/>
                      </a:endParaRPr>
                    </a:p>
                  </a:txBody>
                  <a:tcPr anchor="ctr">
                    <a:lnT w="28575" cap="flat" cmpd="sng" algn="ctr">
                      <a:solidFill>
                        <a:srgbClr val="FF7F00"/>
                      </a:solidFill>
                      <a:prstDash val="solid"/>
                      <a:round/>
                      <a:headEnd type="none" w="med" len="med"/>
                      <a:tailEnd type="none" w="med" len="med"/>
                    </a:lnT>
                    <a:lnB w="28575" cap="flat" cmpd="sng" algn="ctr">
                      <a:solidFill>
                        <a:srgbClr val="FF7F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02071">
                <a:tc>
                  <a:txBody>
                    <a:bodyPr/>
                    <a:lstStyle/>
                    <a:p>
                      <a:pPr marL="171450" indent="0">
                        <a:lnSpc>
                          <a:spcPct val="150000"/>
                        </a:lnSpc>
                        <a:buClr>
                          <a:schemeClr val="accent1"/>
                        </a:buClr>
                        <a:buFont typeface="Wingdings" panose="05000000000000000000" pitchFamily="2" charset="2"/>
                        <a:buNone/>
                      </a:pPr>
                      <a:endParaRPr lang="it-IT" sz="2800" b="1" kern="1200" cap="small" baseline="0" dirty="0">
                        <a:solidFill>
                          <a:srgbClr val="000099"/>
                        </a:solidFill>
                        <a:latin typeface="Calibri" panose="020F0502020204030204" pitchFamily="34" charset="0"/>
                        <a:ea typeface="+mn-ea"/>
                        <a:cs typeface="Calibri" panose="020F0502020204030204" pitchFamily="34" charset="0"/>
                      </a:endParaRPr>
                    </a:p>
                  </a:txBody>
                  <a:tcPr anchor="ctr">
                    <a:lnT w="28575" cap="flat" cmpd="sng" algn="ctr">
                      <a:solidFill>
                        <a:srgbClr val="FF7F00"/>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bl>
          </a:graphicData>
        </a:graphic>
      </p:graphicFrame>
      <p:sp>
        <p:nvSpPr>
          <p:cNvPr id="10" name="CasellaDiTesto 9"/>
          <p:cNvSpPr txBox="1"/>
          <p:nvPr/>
        </p:nvSpPr>
        <p:spPr>
          <a:xfrm>
            <a:off x="1047750" y="1587845"/>
            <a:ext cx="4267200" cy="461665"/>
          </a:xfrm>
          <a:prstGeom prst="rect">
            <a:avLst/>
          </a:prstGeom>
          <a:noFill/>
        </p:spPr>
        <p:txBody>
          <a:bodyPr wrap="square" rtlCol="0">
            <a:spAutoFit/>
          </a:bodyPr>
          <a:lstStyle/>
          <a:p>
            <a:r>
              <a:rPr lang="it-IT" sz="2400" b="1" cap="small" dirty="0">
                <a:solidFill>
                  <a:schemeClr val="accent1"/>
                </a:solidFill>
                <a:latin typeface="Calibri" panose="020F0502020204030204" pitchFamily="34" charset="0"/>
                <a:cs typeface="Calibri" panose="020F0502020204030204" pitchFamily="34" charset="0"/>
              </a:rPr>
              <a:t>ART. 95</a:t>
            </a:r>
          </a:p>
        </p:txBody>
      </p:sp>
      <p:graphicFrame>
        <p:nvGraphicFramePr>
          <p:cNvPr id="11" name="Tabella 10"/>
          <p:cNvGraphicFramePr>
            <a:graphicFrameLocks noGrp="1"/>
          </p:cNvGraphicFramePr>
          <p:nvPr/>
        </p:nvGraphicFramePr>
        <p:xfrm>
          <a:off x="14763750" y="-495300"/>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lang="it-IT" dirty="0"/>
                    </a:p>
                  </a:txBody>
                  <a:tcPr>
                    <a:lnL w="38100" cmpd="sng">
                      <a:solidFill>
                        <a:srgbClr val="000099"/>
                      </a:solidFill>
                      <a:prstDash val="solid"/>
                    </a:lnL>
                    <a:lnR w="38100" cmpd="sng">
                      <a:solidFill>
                        <a:srgbClr val="000099"/>
                      </a:solidFill>
                      <a:prstDash val="solid"/>
                    </a:lnR>
                    <a:lnT w="38100" cmpd="sng">
                      <a:solidFill>
                        <a:srgbClr val="000099"/>
                      </a:solidFill>
                      <a:prstDash val="solid"/>
                    </a:lnT>
                    <a:lnB w="38100" cmpd="sng">
                      <a:solidFill>
                        <a:srgbClr val="000099"/>
                      </a:solidFill>
                      <a:prstDash val="solid"/>
                    </a:lnB>
                  </a:tcPr>
                </a:tc>
                <a:extLst>
                  <a:ext uri="{0D108BD9-81ED-4DB2-BD59-A6C34878D82A}">
                    <a16:rowId xmlns:a16="http://schemas.microsoft.com/office/drawing/2014/main" val="10000"/>
                  </a:ext>
                </a:extLst>
              </a:tr>
            </a:tbl>
          </a:graphicData>
        </a:graphic>
      </p:graphicFrame>
      <p:sp>
        <p:nvSpPr>
          <p:cNvPr id="7" name="CasellaDiTesto 6"/>
          <p:cNvSpPr txBox="1"/>
          <p:nvPr/>
        </p:nvSpPr>
        <p:spPr>
          <a:xfrm>
            <a:off x="5581650" y="6003716"/>
            <a:ext cx="1114425" cy="461665"/>
          </a:xfrm>
          <a:prstGeom prst="rect">
            <a:avLst/>
          </a:prstGeom>
          <a:noFill/>
        </p:spPr>
        <p:txBody>
          <a:bodyPr wrap="square" rtlCol="0">
            <a:spAutoFit/>
          </a:bodyPr>
          <a:lstStyle/>
          <a:p>
            <a:r>
              <a:rPr lang="it-IT" sz="2400" b="1" u="sng" cap="small" dirty="0">
                <a:solidFill>
                  <a:schemeClr val="accent1"/>
                </a:solidFill>
                <a:latin typeface="Calibri" panose="020F0502020204030204" pitchFamily="34" charset="0"/>
                <a:cs typeface="Calibri" panose="020F0502020204030204" pitchFamily="34" charset="0"/>
              </a:rPr>
              <a:t>SEGUE</a:t>
            </a:r>
          </a:p>
        </p:txBody>
      </p:sp>
    </p:spTree>
    <p:extLst>
      <p:ext uri="{BB962C8B-B14F-4D97-AF65-F5344CB8AC3E}">
        <p14:creationId xmlns:p14="http://schemas.microsoft.com/office/powerpoint/2010/main" val="798911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AE3FB-4EB9-4FE6-8E65-B5FAA422F121}"/>
              </a:ext>
            </a:extLst>
          </p:cNvPr>
          <p:cNvSpPr>
            <a:spLocks noGrp="1"/>
          </p:cNvSpPr>
          <p:nvPr>
            <p:ph type="body" sz="quarter" idx="10"/>
          </p:nvPr>
        </p:nvSpPr>
        <p:spPr>
          <a:xfrm>
            <a:off x="972442" y="347640"/>
            <a:ext cx="11219558" cy="1023960"/>
          </a:xfrm>
          <a:solidFill>
            <a:srgbClr val="000099"/>
          </a:solidFill>
        </p:spPr>
        <p:txBody>
          <a:bodyPr/>
          <a:lstStyle/>
          <a:p>
            <a:r>
              <a:rPr lang="en-US" sz="3600" b="1" cap="small" dirty="0" err="1">
                <a:solidFill>
                  <a:schemeClr val="bg1"/>
                </a:solidFill>
                <a:latin typeface="Calibri" panose="020F0502020204030204" pitchFamily="34" charset="0"/>
              </a:rPr>
              <a:t>misure</a:t>
            </a:r>
            <a:r>
              <a:rPr lang="en-US" sz="3600" b="1" cap="small" dirty="0">
                <a:solidFill>
                  <a:schemeClr val="bg1"/>
                </a:solidFill>
                <a:latin typeface="Calibri" panose="020F0502020204030204" pitchFamily="34" charset="0"/>
              </a:rPr>
              <a:t> di </a:t>
            </a:r>
            <a:r>
              <a:rPr lang="en-US" sz="3600" b="1" cap="small" dirty="0" err="1">
                <a:solidFill>
                  <a:schemeClr val="bg1"/>
                </a:solidFill>
                <a:latin typeface="Calibri" panose="020F0502020204030204" pitchFamily="34" charset="0"/>
              </a:rPr>
              <a:t>sostegno</a:t>
            </a:r>
            <a:r>
              <a:rPr lang="en-US" sz="3600" b="1" cap="small" dirty="0">
                <a:solidFill>
                  <a:schemeClr val="bg1"/>
                </a:solidFill>
                <a:latin typeface="Calibri" panose="020F0502020204030204" pitchFamily="34" charset="0"/>
              </a:rPr>
              <a:t> per </a:t>
            </a:r>
            <a:r>
              <a:rPr lang="en-US" sz="3600" b="1" cap="small" dirty="0" err="1">
                <a:solidFill>
                  <a:schemeClr val="bg1"/>
                </a:solidFill>
                <a:latin typeface="Calibri" panose="020F0502020204030204" pitchFamily="34" charset="0"/>
              </a:rPr>
              <a:t>ridurre</a:t>
            </a:r>
            <a:r>
              <a:rPr lang="en-US" sz="3600" b="1" cap="small" dirty="0">
                <a:solidFill>
                  <a:schemeClr val="bg1"/>
                </a:solidFill>
                <a:latin typeface="Calibri" panose="020F0502020204030204" pitchFamily="34" charset="0"/>
              </a:rPr>
              <a:t> </a:t>
            </a:r>
            <a:r>
              <a:rPr lang="en-US" sz="3600" b="1" cap="small" dirty="0" err="1">
                <a:solidFill>
                  <a:schemeClr val="bg1"/>
                </a:solidFill>
                <a:latin typeface="Calibri" panose="020F0502020204030204" pitchFamily="34" charset="0"/>
              </a:rPr>
              <a:t>il</a:t>
            </a:r>
            <a:r>
              <a:rPr lang="en-US" sz="3600" b="1" cap="small" dirty="0">
                <a:solidFill>
                  <a:schemeClr val="bg1"/>
                </a:solidFill>
                <a:latin typeface="Calibri" panose="020F0502020204030204" pitchFamily="34" charset="0"/>
              </a:rPr>
              <a:t> </a:t>
            </a:r>
            <a:r>
              <a:rPr lang="en-US" sz="3600" b="1" cap="small" dirty="0" err="1">
                <a:solidFill>
                  <a:schemeClr val="bg1"/>
                </a:solidFill>
                <a:latin typeface="Calibri" panose="020F0502020204030204" pitchFamily="34" charset="0"/>
              </a:rPr>
              <a:t>rischio</a:t>
            </a:r>
            <a:r>
              <a:rPr lang="en-US" sz="3600" b="1" cap="small" dirty="0">
                <a:solidFill>
                  <a:schemeClr val="bg1"/>
                </a:solidFill>
                <a:latin typeface="Calibri" panose="020F0502020204030204" pitchFamily="34" charset="0"/>
              </a:rPr>
              <a:t> di </a:t>
            </a:r>
            <a:r>
              <a:rPr lang="en-US" sz="3600" b="1" cap="small" dirty="0" err="1">
                <a:solidFill>
                  <a:schemeClr val="bg1"/>
                </a:solidFill>
                <a:latin typeface="Calibri" panose="020F0502020204030204" pitchFamily="34" charset="0"/>
              </a:rPr>
              <a:t>contagio</a:t>
            </a:r>
            <a:r>
              <a:rPr lang="en-US" sz="3600" b="1" cap="small" dirty="0">
                <a:solidFill>
                  <a:schemeClr val="bg1"/>
                </a:solidFill>
                <a:latin typeface="Calibri" panose="020F0502020204030204" pitchFamily="34" charset="0"/>
              </a:rPr>
              <a:t> </a:t>
            </a:r>
            <a:r>
              <a:rPr lang="en-US" sz="3600" b="1" cap="small" dirty="0" err="1">
                <a:solidFill>
                  <a:schemeClr val="bg1"/>
                </a:solidFill>
                <a:latin typeface="Calibri" panose="020F0502020204030204" pitchFamily="34" charset="0"/>
              </a:rPr>
              <a:t>nei</a:t>
            </a:r>
            <a:r>
              <a:rPr lang="en-US" sz="3600" b="1" cap="small" dirty="0">
                <a:solidFill>
                  <a:schemeClr val="bg1"/>
                </a:solidFill>
                <a:latin typeface="Calibri" panose="020F0502020204030204" pitchFamily="34" charset="0"/>
              </a:rPr>
              <a:t> </a:t>
            </a:r>
            <a:r>
              <a:rPr lang="en-US" sz="3600" b="1" cap="small" dirty="0" err="1">
                <a:solidFill>
                  <a:schemeClr val="bg1"/>
                </a:solidFill>
                <a:latin typeface="Calibri" panose="020F0502020204030204" pitchFamily="34" charset="0"/>
              </a:rPr>
              <a:t>luoghi</a:t>
            </a:r>
            <a:r>
              <a:rPr lang="en-US" sz="3600" b="1" cap="small" dirty="0">
                <a:solidFill>
                  <a:schemeClr val="bg1"/>
                </a:solidFill>
                <a:latin typeface="Calibri" panose="020F0502020204030204" pitchFamily="34" charset="0"/>
              </a:rPr>
              <a:t> di </a:t>
            </a:r>
            <a:r>
              <a:rPr lang="en-US" sz="3600" b="1" cap="small" dirty="0" err="1">
                <a:solidFill>
                  <a:schemeClr val="bg1"/>
                </a:solidFill>
                <a:latin typeface="Calibri" panose="020F0502020204030204" pitchFamily="34" charset="0"/>
              </a:rPr>
              <a:t>lavoro</a:t>
            </a:r>
            <a:r>
              <a:rPr lang="en-US" sz="3600" b="1" cap="small" dirty="0">
                <a:solidFill>
                  <a:schemeClr val="bg1"/>
                </a:solidFill>
                <a:latin typeface="Calibri" panose="020F0502020204030204" pitchFamily="34" charset="0"/>
              </a:rPr>
              <a:t>                                                                      2/2</a:t>
            </a:r>
          </a:p>
        </p:txBody>
      </p:sp>
      <p:pic>
        <p:nvPicPr>
          <p:cNvPr id="13"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74" y="6234549"/>
            <a:ext cx="1913465" cy="484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la 4"/>
          <p:cNvGraphicFramePr>
            <a:graphicFrameLocks noGrp="1"/>
          </p:cNvGraphicFramePr>
          <p:nvPr>
            <p:extLst>
              <p:ext uri="{D42A27DB-BD31-4B8C-83A1-F6EECF244321}">
                <p14:modId xmlns:p14="http://schemas.microsoft.com/office/powerpoint/2010/main" val="2345779857"/>
              </p:ext>
            </p:extLst>
          </p:nvPr>
        </p:nvGraphicFramePr>
        <p:xfrm>
          <a:off x="1047750" y="2049510"/>
          <a:ext cx="10457313" cy="4533991"/>
        </p:xfrm>
        <a:graphic>
          <a:graphicData uri="http://schemas.openxmlformats.org/drawingml/2006/table">
            <a:tbl>
              <a:tblPr firstRow="1" bandRow="1">
                <a:tableStyleId>{5C22544A-7EE6-4342-B048-85BDC9FD1C3A}</a:tableStyleId>
              </a:tblPr>
              <a:tblGrid>
                <a:gridCol w="10457313">
                  <a:extLst>
                    <a:ext uri="{9D8B030D-6E8A-4147-A177-3AD203B41FA5}">
                      <a16:colId xmlns:a16="http://schemas.microsoft.com/office/drawing/2014/main" val="20000"/>
                    </a:ext>
                  </a:extLst>
                </a:gridCol>
              </a:tblGrid>
              <a:tr h="475175">
                <a:tc>
                  <a:txBody>
                    <a:bodyPr/>
                    <a:lstStyle/>
                    <a:p>
                      <a:pPr algn="just" defTabSz="914423" rtl="0" eaLnBrk="1" latinLnBrk="0" hangingPunct="1">
                        <a:lnSpc>
                          <a:spcPct val="100000"/>
                        </a:lnSpc>
                        <a:buClr>
                          <a:schemeClr val="accent1"/>
                        </a:buClr>
                        <a:buFont typeface="Wingdings" panose="05000000000000000000" pitchFamily="2" charset="2"/>
                      </a:pPr>
                      <a:r>
                        <a:rPr lang="it-IT" sz="2400" b="1" kern="1200" cap="small" baseline="0" dirty="0">
                          <a:solidFill>
                            <a:srgbClr val="000099"/>
                          </a:solidFill>
                          <a:latin typeface="Calibri" panose="020F0502020204030204" pitchFamily="34" charset="0"/>
                          <a:ea typeface="+mn-ea"/>
                          <a:cs typeface="Calibri" panose="020F0502020204030204" pitchFamily="34" charset="0"/>
                        </a:rPr>
                        <a:t>saranno utilizzate le risorse del bando ISI 2019 (prevedendone la revoca) e dello stanziamento per il bando 2020, pari a 403 milioni, da riconoscere nei limiti di 15.000 euro per imprese fino a 9 dipendenti, 50.000 euro da 10 a 50 dipendenti, 100.000 euro con oltre 50 dipendenti</a:t>
                      </a:r>
                    </a:p>
                    <a:p>
                      <a:pPr algn="just" defTabSz="914423" rtl="0" eaLnBrk="1" latinLnBrk="0" hangingPunct="1">
                        <a:lnSpc>
                          <a:spcPct val="100000"/>
                        </a:lnSpc>
                        <a:buClr>
                          <a:schemeClr val="accent1"/>
                        </a:buClr>
                        <a:buFont typeface="Wingdings" panose="05000000000000000000" pitchFamily="2" charset="2"/>
                      </a:pPr>
                      <a:endParaRPr lang="it-IT" sz="2400" b="1" kern="1200" cap="small" baseline="0" dirty="0">
                        <a:solidFill>
                          <a:srgbClr val="000099"/>
                        </a:solidFill>
                        <a:latin typeface="Calibri" panose="020F0502020204030204" pitchFamily="34" charset="0"/>
                        <a:ea typeface="+mn-ea"/>
                        <a:cs typeface="Calibri" panose="020F0502020204030204" pitchFamily="34" charset="0"/>
                      </a:endParaRPr>
                    </a:p>
                  </a:txBody>
                  <a:tcPr anchor="ctr">
                    <a:lnT w="28575" cap="flat" cmpd="sng" algn="ctr">
                      <a:solidFill>
                        <a:srgbClr val="FF7F00"/>
                      </a:solidFill>
                      <a:prstDash val="solid"/>
                      <a:round/>
                      <a:headEnd type="none" w="med" len="med"/>
                      <a:tailEnd type="none" w="med" len="med"/>
                    </a:lnT>
                    <a:lnB w="28575" cap="flat" cmpd="sng" algn="ctr">
                      <a:solidFill>
                        <a:srgbClr val="FF7F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02071">
                <a:tc>
                  <a:txBody>
                    <a:bodyPr/>
                    <a:lstStyle/>
                    <a:p>
                      <a:pPr algn="just" defTabSz="914423" rtl="0" eaLnBrk="1" latinLnBrk="0" hangingPunct="1">
                        <a:lnSpc>
                          <a:spcPct val="100000"/>
                        </a:lnSpc>
                        <a:buClr>
                          <a:schemeClr val="accent1"/>
                        </a:buClr>
                        <a:buFont typeface="Wingdings" panose="05000000000000000000" pitchFamily="2" charset="2"/>
                      </a:pPr>
                      <a:r>
                        <a:rPr lang="it-IT" sz="2400" b="1" kern="1200" cap="small" baseline="0" dirty="0">
                          <a:solidFill>
                            <a:srgbClr val="000099"/>
                          </a:solidFill>
                          <a:latin typeface="Calibri" panose="020F0502020204030204" pitchFamily="34" charset="0"/>
                          <a:ea typeface="+mn-ea"/>
                          <a:cs typeface="Calibri" panose="020F0502020204030204" pitchFamily="34" charset="0"/>
                        </a:rPr>
                        <a:t>tali interventi sono incompatibili con gli altri benefici, anche di natura fiscale, aventi ad oggetto i medesimi costi ammissibili</a:t>
                      </a:r>
                    </a:p>
                  </a:txBody>
                  <a:tcPr anchor="ctr">
                    <a:lnT w="28575" cap="flat" cmpd="sng" algn="ctr">
                      <a:solidFill>
                        <a:srgbClr val="FF7F00"/>
                      </a:solidFill>
                      <a:prstDash val="solid"/>
                      <a:round/>
                      <a:headEnd type="none" w="med" len="med"/>
                      <a:tailEnd type="none" w="med" len="med"/>
                    </a:lnT>
                    <a:lnB w="28575" cap="flat" cmpd="sng" algn="ctr">
                      <a:solidFill>
                        <a:srgbClr val="FF7F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02071">
                <a:tc>
                  <a:txBody>
                    <a:bodyPr/>
                    <a:lstStyle/>
                    <a:p>
                      <a:pPr marL="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endParaRPr lang="it-IT" sz="2400" b="1" kern="1200" cap="small" baseline="0" dirty="0">
                        <a:solidFill>
                          <a:srgbClr val="000099"/>
                        </a:solidFill>
                        <a:latin typeface="Calibri" panose="020F0502020204030204" pitchFamily="34" charset="0"/>
                        <a:ea typeface="+mn-ea"/>
                        <a:cs typeface="Calibri" panose="020F0502020204030204" pitchFamily="34" charset="0"/>
                      </a:endParaRPr>
                    </a:p>
                    <a:p>
                      <a:pPr marL="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it-IT" sz="2400" b="1" kern="1200" cap="small" baseline="0" dirty="0">
                          <a:solidFill>
                            <a:srgbClr val="000099"/>
                          </a:solidFill>
                          <a:latin typeface="Calibri" panose="020F0502020204030204" pitchFamily="34" charset="0"/>
                          <a:ea typeface="+mn-ea"/>
                          <a:cs typeface="Calibri" panose="020F0502020204030204" pitchFamily="34" charset="0"/>
                        </a:rPr>
                        <a:t>l’INAIL provvede a trasferire le specifiche risorse ad </a:t>
                      </a:r>
                      <a:r>
                        <a:rPr lang="it-IT" sz="2400" b="1" kern="1200" cap="small" baseline="0" dirty="0" err="1">
                          <a:solidFill>
                            <a:srgbClr val="000099"/>
                          </a:solidFill>
                          <a:latin typeface="Calibri" panose="020F0502020204030204" pitchFamily="34" charset="0"/>
                          <a:ea typeface="+mn-ea"/>
                          <a:cs typeface="Calibri" panose="020F0502020204030204" pitchFamily="34" charset="0"/>
                        </a:rPr>
                        <a:t>Invitalia</a:t>
                      </a:r>
                      <a:endParaRPr lang="it-IT" sz="2400" b="1" kern="1200" cap="small" baseline="0" dirty="0">
                        <a:solidFill>
                          <a:srgbClr val="000099"/>
                        </a:solidFill>
                        <a:latin typeface="Calibri" panose="020F0502020204030204" pitchFamily="34" charset="0"/>
                        <a:ea typeface="+mn-ea"/>
                        <a:cs typeface="Calibri" panose="020F0502020204030204" pitchFamily="34" charset="0"/>
                      </a:endParaRPr>
                    </a:p>
                    <a:p>
                      <a:pPr marL="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endParaRPr lang="it-IT" sz="2400" b="1" kern="1200" cap="small" baseline="0" dirty="0">
                        <a:solidFill>
                          <a:srgbClr val="000099"/>
                        </a:solidFill>
                        <a:latin typeface="Calibri" panose="020F0502020204030204" pitchFamily="34" charset="0"/>
                        <a:ea typeface="+mn-ea"/>
                        <a:cs typeface="Calibri" panose="020F0502020204030204" pitchFamily="34" charset="0"/>
                      </a:endParaRPr>
                    </a:p>
                  </a:txBody>
                  <a:tcPr anchor="ctr">
                    <a:lnT w="28575" cap="flat" cmpd="sng" algn="ctr">
                      <a:solidFill>
                        <a:srgbClr val="FF7F00"/>
                      </a:solidFill>
                      <a:prstDash val="solid"/>
                      <a:round/>
                      <a:headEnd type="none" w="med" len="med"/>
                      <a:tailEnd type="none" w="med" len="med"/>
                    </a:lnT>
                    <a:lnB w="28575" cap="flat" cmpd="sng" algn="ctr">
                      <a:solidFill>
                        <a:srgbClr val="FF7F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02071">
                <a:tc>
                  <a:txBody>
                    <a:bodyPr/>
                    <a:lstStyle/>
                    <a:p>
                      <a:pPr marL="171450" indent="0" algn="just" defTabSz="914423" rtl="0" eaLnBrk="1" latinLnBrk="0" hangingPunct="1">
                        <a:lnSpc>
                          <a:spcPct val="100000"/>
                        </a:lnSpc>
                        <a:buClr>
                          <a:schemeClr val="accent1"/>
                        </a:buClr>
                        <a:buFont typeface="Wingdings" panose="05000000000000000000" pitchFamily="2" charset="2"/>
                        <a:buNone/>
                      </a:pPr>
                      <a:endParaRPr lang="it-IT" sz="2400" b="1" kern="1200" cap="small" baseline="0" dirty="0">
                        <a:solidFill>
                          <a:srgbClr val="000099"/>
                        </a:solidFill>
                        <a:latin typeface="Calibri" panose="020F0502020204030204" pitchFamily="34" charset="0"/>
                        <a:ea typeface="+mn-ea"/>
                        <a:cs typeface="Calibri" panose="020F0502020204030204" pitchFamily="34" charset="0"/>
                      </a:endParaRPr>
                    </a:p>
                  </a:txBody>
                  <a:tcPr anchor="ctr">
                    <a:lnT w="28575" cap="flat" cmpd="sng" algn="ctr">
                      <a:solidFill>
                        <a:srgbClr val="FF7F00"/>
                      </a:solidFill>
                      <a:prstDash val="solid"/>
                      <a:round/>
                      <a:headEnd type="none" w="med" len="med"/>
                      <a:tailEnd type="none" w="med" len="med"/>
                    </a:lnT>
                    <a:solidFill>
                      <a:schemeClr val="bg1"/>
                    </a:solidFill>
                  </a:tcPr>
                </a:tc>
                <a:extLst>
                  <a:ext uri="{0D108BD9-81ED-4DB2-BD59-A6C34878D82A}">
                    <a16:rowId xmlns:a16="http://schemas.microsoft.com/office/drawing/2014/main" val="10003"/>
                  </a:ext>
                </a:extLst>
              </a:tr>
            </a:tbl>
          </a:graphicData>
        </a:graphic>
      </p:graphicFrame>
      <p:sp>
        <p:nvSpPr>
          <p:cNvPr id="10" name="CasellaDiTesto 9"/>
          <p:cNvSpPr txBox="1"/>
          <p:nvPr/>
        </p:nvSpPr>
        <p:spPr>
          <a:xfrm>
            <a:off x="1047750" y="1587845"/>
            <a:ext cx="4267200" cy="461665"/>
          </a:xfrm>
          <a:prstGeom prst="rect">
            <a:avLst/>
          </a:prstGeom>
          <a:noFill/>
        </p:spPr>
        <p:txBody>
          <a:bodyPr wrap="square" rtlCol="0">
            <a:spAutoFit/>
          </a:bodyPr>
          <a:lstStyle/>
          <a:p>
            <a:r>
              <a:rPr lang="it-IT" sz="2400" b="1" cap="small" dirty="0">
                <a:solidFill>
                  <a:schemeClr val="accent1"/>
                </a:solidFill>
                <a:latin typeface="Calibri" panose="020F0502020204030204" pitchFamily="34" charset="0"/>
                <a:cs typeface="Calibri" panose="020F0502020204030204" pitchFamily="34" charset="0"/>
              </a:rPr>
              <a:t>ART. 95</a:t>
            </a:r>
          </a:p>
        </p:txBody>
      </p:sp>
      <p:graphicFrame>
        <p:nvGraphicFramePr>
          <p:cNvPr id="11" name="Tabella 10"/>
          <p:cNvGraphicFramePr>
            <a:graphicFrameLocks noGrp="1"/>
          </p:cNvGraphicFramePr>
          <p:nvPr/>
        </p:nvGraphicFramePr>
        <p:xfrm>
          <a:off x="14763750" y="-495300"/>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lang="it-IT" dirty="0"/>
                    </a:p>
                  </a:txBody>
                  <a:tcPr>
                    <a:lnL w="38100" cmpd="sng">
                      <a:solidFill>
                        <a:srgbClr val="000099"/>
                      </a:solidFill>
                      <a:prstDash val="solid"/>
                    </a:lnL>
                    <a:lnR w="38100" cmpd="sng">
                      <a:solidFill>
                        <a:srgbClr val="000099"/>
                      </a:solidFill>
                      <a:prstDash val="solid"/>
                    </a:lnR>
                    <a:lnT w="38100" cmpd="sng">
                      <a:solidFill>
                        <a:srgbClr val="000099"/>
                      </a:solidFill>
                      <a:prstDash val="solid"/>
                    </a:lnT>
                    <a:lnB w="38100" cmpd="sng">
                      <a:solidFill>
                        <a:srgbClr val="000099"/>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84987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AE3FB-4EB9-4FE6-8E65-B5FAA422F121}"/>
              </a:ext>
            </a:extLst>
          </p:cNvPr>
          <p:cNvSpPr>
            <a:spLocks noGrp="1"/>
          </p:cNvSpPr>
          <p:nvPr>
            <p:ph type="body" sz="quarter" idx="10"/>
          </p:nvPr>
        </p:nvSpPr>
        <p:spPr>
          <a:xfrm>
            <a:off x="972442" y="347640"/>
            <a:ext cx="11219558" cy="724247"/>
          </a:xfrm>
          <a:solidFill>
            <a:srgbClr val="000099"/>
          </a:solidFill>
        </p:spPr>
        <p:txBody>
          <a:bodyPr/>
          <a:lstStyle/>
          <a:p>
            <a:r>
              <a:rPr lang="en-US" sz="4400" b="1" cap="small" dirty="0" err="1">
                <a:solidFill>
                  <a:schemeClr val="bg1"/>
                </a:solidFill>
                <a:latin typeface="Calibri" panose="020F0502020204030204" pitchFamily="34" charset="0"/>
              </a:rPr>
              <a:t>osservatorio</a:t>
            </a:r>
            <a:r>
              <a:rPr lang="en-US" sz="4400" b="1" cap="small" dirty="0">
                <a:solidFill>
                  <a:schemeClr val="bg1"/>
                </a:solidFill>
                <a:latin typeface="Calibri" panose="020F0502020204030204" pitchFamily="34" charset="0"/>
              </a:rPr>
              <a:t> del </a:t>
            </a:r>
            <a:r>
              <a:rPr lang="en-US" sz="4400" b="1" cap="small" dirty="0" err="1">
                <a:solidFill>
                  <a:schemeClr val="bg1"/>
                </a:solidFill>
                <a:latin typeface="Calibri" panose="020F0502020204030204" pitchFamily="34" charset="0"/>
              </a:rPr>
              <a:t>mercato</a:t>
            </a:r>
            <a:r>
              <a:rPr lang="en-US" sz="4400" b="1" cap="small" dirty="0">
                <a:solidFill>
                  <a:schemeClr val="bg1"/>
                </a:solidFill>
                <a:latin typeface="Calibri" panose="020F0502020204030204" pitchFamily="34" charset="0"/>
              </a:rPr>
              <a:t> del </a:t>
            </a:r>
            <a:r>
              <a:rPr lang="en-US" sz="4400" b="1" cap="small" dirty="0" err="1">
                <a:solidFill>
                  <a:schemeClr val="bg1"/>
                </a:solidFill>
                <a:latin typeface="Calibri" panose="020F0502020204030204" pitchFamily="34" charset="0"/>
              </a:rPr>
              <a:t>lavoro</a:t>
            </a:r>
            <a:endParaRPr lang="en-US" sz="4400" b="1" cap="small" dirty="0">
              <a:solidFill>
                <a:schemeClr val="bg1"/>
              </a:solidFill>
              <a:latin typeface="Calibri" panose="020F0502020204030204" pitchFamily="34" charset="0"/>
            </a:endParaRPr>
          </a:p>
        </p:txBody>
      </p:sp>
      <p:pic>
        <p:nvPicPr>
          <p:cNvPr id="13"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74" y="6234549"/>
            <a:ext cx="1913465" cy="484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la 4"/>
          <p:cNvGraphicFramePr>
            <a:graphicFrameLocks noGrp="1"/>
          </p:cNvGraphicFramePr>
          <p:nvPr>
            <p:extLst>
              <p:ext uri="{D42A27DB-BD31-4B8C-83A1-F6EECF244321}">
                <p14:modId xmlns:p14="http://schemas.microsoft.com/office/powerpoint/2010/main" val="1598266470"/>
              </p:ext>
            </p:extLst>
          </p:nvPr>
        </p:nvGraphicFramePr>
        <p:xfrm>
          <a:off x="1047750" y="2166862"/>
          <a:ext cx="10420350" cy="3474720"/>
        </p:xfrm>
        <a:graphic>
          <a:graphicData uri="http://schemas.openxmlformats.org/drawingml/2006/table">
            <a:tbl>
              <a:tblPr firstRow="1" bandRow="1">
                <a:tableStyleId>{5C22544A-7EE6-4342-B048-85BDC9FD1C3A}</a:tableStyleId>
              </a:tblPr>
              <a:tblGrid>
                <a:gridCol w="10420350">
                  <a:extLst>
                    <a:ext uri="{9D8B030D-6E8A-4147-A177-3AD203B41FA5}">
                      <a16:colId xmlns:a16="http://schemas.microsoft.com/office/drawing/2014/main" val="20000"/>
                    </a:ext>
                  </a:extLst>
                </a:gridCol>
              </a:tblGrid>
              <a:tr h="475175">
                <a:tc>
                  <a:txBody>
                    <a:bodyPr/>
                    <a:lstStyle/>
                    <a:p>
                      <a:pPr marL="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it-IT" sz="2400" b="1" cap="small" baseline="0" dirty="0">
                          <a:solidFill>
                            <a:srgbClr val="000099"/>
                          </a:solidFill>
                          <a:latin typeface="Calibri" panose="020F0502020204030204" pitchFamily="34" charset="0"/>
                          <a:cs typeface="Calibri" panose="020F0502020204030204" pitchFamily="34" charset="0"/>
                        </a:rPr>
                        <a:t>istituito, presso il ministero del lavoro, un osservatorio volto a monitorare gli effetti sul mercato del lavoro dell’emergenza covid-19 e a consentire la programmazione di adeguate strategie occupazionali, incluse politiche attive per il </a:t>
                      </a:r>
                      <a:r>
                        <a:rPr lang="it-IT" sz="2400" b="1" kern="1200" cap="small" baseline="0" dirty="0">
                          <a:solidFill>
                            <a:srgbClr val="000099"/>
                          </a:solidFill>
                          <a:latin typeface="Calibri" panose="020F0502020204030204" pitchFamily="34" charset="0"/>
                          <a:ea typeface="+mn-ea"/>
                          <a:cs typeface="Calibri" panose="020F0502020204030204" pitchFamily="34" charset="0"/>
                        </a:rPr>
                        <a:t>lavoro</a:t>
                      </a:r>
                      <a:r>
                        <a:rPr lang="it-IT" sz="2400" b="1" cap="small" baseline="0" dirty="0">
                          <a:solidFill>
                            <a:srgbClr val="000099"/>
                          </a:solidFill>
                          <a:latin typeface="Calibri" panose="020F0502020204030204" pitchFamily="34" charset="0"/>
                          <a:cs typeface="Calibri" panose="020F0502020204030204" pitchFamily="34" charset="0"/>
                        </a:rPr>
                        <a:t> e la formazione</a:t>
                      </a:r>
                    </a:p>
                    <a:p>
                      <a:pPr marL="95250" indent="-95250" algn="just">
                        <a:lnSpc>
                          <a:spcPct val="100000"/>
                        </a:lnSpc>
                        <a:buClr>
                          <a:schemeClr val="accent1"/>
                        </a:buClr>
                        <a:buFont typeface="Wingdings" panose="05000000000000000000" pitchFamily="2" charset="2"/>
                        <a:buNone/>
                      </a:pPr>
                      <a:endParaRPr lang="it-IT" sz="2400" b="1" cap="small" baseline="0" dirty="0">
                        <a:solidFill>
                          <a:srgbClr val="000099"/>
                        </a:solidFill>
                        <a:latin typeface="Calibri" panose="020F0502020204030204" pitchFamily="34" charset="0"/>
                        <a:cs typeface="Calibri" panose="020F0502020204030204" pitchFamily="34" charset="0"/>
                      </a:endParaRPr>
                    </a:p>
                  </a:txBody>
                  <a:tcPr anchor="ctr">
                    <a:lnT w="28575" cap="flat" cmpd="sng" algn="ctr">
                      <a:solidFill>
                        <a:srgbClr val="FF7F00"/>
                      </a:solidFill>
                      <a:prstDash val="solid"/>
                      <a:round/>
                      <a:headEnd type="none" w="med" len="med"/>
                      <a:tailEnd type="none" w="med" len="med"/>
                    </a:lnT>
                    <a:lnB w="28575" cap="flat" cmpd="sng" algn="ctr">
                      <a:solidFill>
                        <a:srgbClr val="FF7F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75175">
                <a:tc>
                  <a:txBody>
                    <a:bodyPr/>
                    <a:lstStyle/>
                    <a:p>
                      <a:pPr marL="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it-IT" sz="2400" b="1" kern="1200" cap="small" baseline="0" dirty="0">
                          <a:solidFill>
                            <a:srgbClr val="000099"/>
                          </a:solidFill>
                          <a:latin typeface="Calibri" panose="020F0502020204030204" pitchFamily="34" charset="0"/>
                          <a:ea typeface="+mn-ea"/>
                          <a:cs typeface="Calibri" panose="020F0502020204030204" pitchFamily="34" charset="0"/>
                        </a:rPr>
                        <a:t>con decreto del Ministro del Lavoro, sentito il Garante privacy, saranno individuati i dati, anche individuali, e le amministrazioni titolari del trattamento, ai fini dell’elaborazione statistica</a:t>
                      </a:r>
                    </a:p>
                    <a:p>
                      <a:pPr marL="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endParaRPr lang="it-IT" sz="2400" b="1" cap="small" baseline="0" dirty="0">
                        <a:solidFill>
                          <a:srgbClr val="000099"/>
                        </a:solidFill>
                        <a:latin typeface="Calibri" panose="020F0502020204030204" pitchFamily="34" charset="0"/>
                        <a:cs typeface="Calibri" panose="020F0502020204030204" pitchFamily="34" charset="0"/>
                      </a:endParaRPr>
                    </a:p>
                  </a:txBody>
                  <a:tcPr anchor="ctr">
                    <a:lnT w="28575" cap="flat" cmpd="sng" algn="ctr">
                      <a:solidFill>
                        <a:srgbClr val="FF7F00"/>
                      </a:solidFill>
                      <a:prstDash val="solid"/>
                      <a:round/>
                      <a:headEnd type="none" w="med" len="med"/>
                      <a:tailEnd type="none" w="med" len="med"/>
                    </a:lnT>
                    <a:lnB w="28575" cap="flat" cmpd="sng" algn="ctr">
                      <a:solidFill>
                        <a:srgbClr val="FF7F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0" name="CasellaDiTesto 9"/>
          <p:cNvSpPr txBox="1"/>
          <p:nvPr/>
        </p:nvSpPr>
        <p:spPr>
          <a:xfrm>
            <a:off x="1047750" y="1392554"/>
            <a:ext cx="4267200" cy="461665"/>
          </a:xfrm>
          <a:prstGeom prst="rect">
            <a:avLst/>
          </a:prstGeom>
          <a:noFill/>
        </p:spPr>
        <p:txBody>
          <a:bodyPr wrap="square" rtlCol="0">
            <a:spAutoFit/>
          </a:bodyPr>
          <a:lstStyle/>
          <a:p>
            <a:r>
              <a:rPr lang="it-IT" sz="2400" b="1" cap="small" dirty="0">
                <a:solidFill>
                  <a:schemeClr val="accent1"/>
                </a:solidFill>
                <a:latin typeface="Calibri" panose="020F0502020204030204" pitchFamily="34" charset="0"/>
                <a:cs typeface="Calibri" panose="020F0502020204030204" pitchFamily="34" charset="0"/>
              </a:rPr>
              <a:t>ART. 99</a:t>
            </a:r>
          </a:p>
        </p:txBody>
      </p:sp>
      <p:graphicFrame>
        <p:nvGraphicFramePr>
          <p:cNvPr id="11" name="Tabella 10"/>
          <p:cNvGraphicFramePr>
            <a:graphicFrameLocks noGrp="1"/>
          </p:cNvGraphicFramePr>
          <p:nvPr/>
        </p:nvGraphicFramePr>
        <p:xfrm>
          <a:off x="14763750" y="-495300"/>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lang="it-IT" dirty="0"/>
                    </a:p>
                  </a:txBody>
                  <a:tcPr>
                    <a:lnL w="38100" cmpd="sng">
                      <a:solidFill>
                        <a:srgbClr val="000099"/>
                      </a:solidFill>
                      <a:prstDash val="solid"/>
                    </a:lnL>
                    <a:lnR w="38100" cmpd="sng">
                      <a:solidFill>
                        <a:srgbClr val="000099"/>
                      </a:solidFill>
                      <a:prstDash val="solid"/>
                    </a:lnR>
                    <a:lnT w="38100" cmpd="sng">
                      <a:solidFill>
                        <a:srgbClr val="000099"/>
                      </a:solidFill>
                      <a:prstDash val="solid"/>
                    </a:lnT>
                    <a:lnB w="38100" cmpd="sng">
                      <a:solidFill>
                        <a:srgbClr val="000099"/>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10799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3F5400-7616-4B19-BBC1-943808214A52}"/>
              </a:ext>
            </a:extLst>
          </p:cNvPr>
          <p:cNvSpPr/>
          <p:nvPr/>
        </p:nvSpPr>
        <p:spPr>
          <a:xfrm>
            <a:off x="0" y="1785668"/>
            <a:ext cx="12192000" cy="1767537"/>
          </a:xfrm>
          <a:prstGeom prst="rect">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Le novità del DL «Rilancio» </a:t>
            </a:r>
            <a:endParaRPr lang="en-US" sz="5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3CBEF5A2-DACA-4EB2-9281-473B16139F28}"/>
              </a:ext>
            </a:extLst>
          </p:cNvPr>
          <p:cNvGrpSpPr/>
          <p:nvPr/>
        </p:nvGrpSpPr>
        <p:grpSpPr>
          <a:xfrm>
            <a:off x="168455" y="4473137"/>
            <a:ext cx="1821675" cy="2391912"/>
            <a:chOff x="3175" y="1588"/>
            <a:chExt cx="4686300" cy="4637087"/>
          </a:xfrm>
          <a:solidFill>
            <a:schemeClr val="bg1">
              <a:lumMod val="65000"/>
            </a:schemeClr>
          </a:solidFill>
        </p:grpSpPr>
        <p:sp>
          <p:nvSpPr>
            <p:cNvPr id="11" name="Rectangle 5">
              <a:extLst>
                <a:ext uri="{FF2B5EF4-FFF2-40B4-BE49-F238E27FC236}">
                  <a16:creationId xmlns:a16="http://schemas.microsoft.com/office/drawing/2014/main" id="{5F40680D-2189-4577-A39F-A3AA57EF76C2}"/>
                </a:ext>
              </a:extLst>
            </p:cNvPr>
            <p:cNvSpPr>
              <a:spLocks noChangeArrowheads="1"/>
            </p:cNvSpPr>
            <p:nvPr/>
          </p:nvSpPr>
          <p:spPr bwMode="auto">
            <a:xfrm>
              <a:off x="1106488" y="3094038"/>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6">
              <a:extLst>
                <a:ext uri="{FF2B5EF4-FFF2-40B4-BE49-F238E27FC236}">
                  <a16:creationId xmlns:a16="http://schemas.microsoft.com/office/drawing/2014/main" id="{A7E26611-3EF1-4CA5-B78E-426B8BAC4AAA}"/>
                </a:ext>
              </a:extLst>
            </p:cNvPr>
            <p:cNvSpPr>
              <a:spLocks noChangeArrowheads="1"/>
            </p:cNvSpPr>
            <p:nvPr/>
          </p:nvSpPr>
          <p:spPr bwMode="auto">
            <a:xfrm>
              <a:off x="1450975" y="3094038"/>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7">
              <a:extLst>
                <a:ext uri="{FF2B5EF4-FFF2-40B4-BE49-F238E27FC236}">
                  <a16:creationId xmlns:a16="http://schemas.microsoft.com/office/drawing/2014/main" id="{7E585D89-B1DF-4FE5-9A9C-53732E664440}"/>
                </a:ext>
              </a:extLst>
            </p:cNvPr>
            <p:cNvSpPr>
              <a:spLocks noChangeArrowheads="1"/>
            </p:cNvSpPr>
            <p:nvPr/>
          </p:nvSpPr>
          <p:spPr bwMode="auto">
            <a:xfrm>
              <a:off x="1147763" y="314801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DE1323AD-3C7C-404C-BA39-A0A347F85F96}"/>
                </a:ext>
              </a:extLst>
            </p:cNvPr>
            <p:cNvSpPr>
              <a:spLocks/>
            </p:cNvSpPr>
            <p:nvPr/>
          </p:nvSpPr>
          <p:spPr bwMode="auto">
            <a:xfrm>
              <a:off x="1173163" y="317658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696A13D6-5BBD-4121-955D-512C9C7094A2}"/>
                </a:ext>
              </a:extLst>
            </p:cNvPr>
            <p:cNvSpPr>
              <a:spLocks/>
            </p:cNvSpPr>
            <p:nvPr/>
          </p:nvSpPr>
          <p:spPr bwMode="auto">
            <a:xfrm>
              <a:off x="1173163" y="317658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0">
              <a:extLst>
                <a:ext uri="{FF2B5EF4-FFF2-40B4-BE49-F238E27FC236}">
                  <a16:creationId xmlns:a16="http://schemas.microsoft.com/office/drawing/2014/main" id="{3A2CF89C-0843-4C29-AFB8-6C1CD8841CA6}"/>
                </a:ext>
              </a:extLst>
            </p:cNvPr>
            <p:cNvSpPr>
              <a:spLocks noChangeArrowheads="1"/>
            </p:cNvSpPr>
            <p:nvPr/>
          </p:nvSpPr>
          <p:spPr bwMode="auto">
            <a:xfrm>
              <a:off x="1147763" y="34417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2D95EF20-9CBE-460A-8B85-715684C2C61C}"/>
                </a:ext>
              </a:extLst>
            </p:cNvPr>
            <p:cNvSpPr>
              <a:spLocks/>
            </p:cNvSpPr>
            <p:nvPr/>
          </p:nvSpPr>
          <p:spPr bwMode="auto">
            <a:xfrm>
              <a:off x="1173163" y="347027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2">
              <a:extLst>
                <a:ext uri="{FF2B5EF4-FFF2-40B4-BE49-F238E27FC236}">
                  <a16:creationId xmlns:a16="http://schemas.microsoft.com/office/drawing/2014/main" id="{D46AFB37-A505-401B-9039-F10E1372F732}"/>
                </a:ext>
              </a:extLst>
            </p:cNvPr>
            <p:cNvSpPr>
              <a:spLocks/>
            </p:cNvSpPr>
            <p:nvPr/>
          </p:nvSpPr>
          <p:spPr bwMode="auto">
            <a:xfrm>
              <a:off x="1173163" y="347027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3">
              <a:extLst>
                <a:ext uri="{FF2B5EF4-FFF2-40B4-BE49-F238E27FC236}">
                  <a16:creationId xmlns:a16="http://schemas.microsoft.com/office/drawing/2014/main" id="{5BBF53E2-465B-4D7A-805B-3A5F2EAC1A9B}"/>
                </a:ext>
              </a:extLst>
            </p:cNvPr>
            <p:cNvSpPr>
              <a:spLocks noChangeArrowheads="1"/>
            </p:cNvSpPr>
            <p:nvPr/>
          </p:nvSpPr>
          <p:spPr bwMode="auto">
            <a:xfrm>
              <a:off x="1147763" y="37338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4">
              <a:extLst>
                <a:ext uri="{FF2B5EF4-FFF2-40B4-BE49-F238E27FC236}">
                  <a16:creationId xmlns:a16="http://schemas.microsoft.com/office/drawing/2014/main" id="{C974A15D-DE47-45F0-B9DD-2682ED2D5DAE}"/>
                </a:ext>
              </a:extLst>
            </p:cNvPr>
            <p:cNvSpPr>
              <a:spLocks/>
            </p:cNvSpPr>
            <p:nvPr/>
          </p:nvSpPr>
          <p:spPr bwMode="auto">
            <a:xfrm>
              <a:off x="1173163" y="376237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5">
              <a:extLst>
                <a:ext uri="{FF2B5EF4-FFF2-40B4-BE49-F238E27FC236}">
                  <a16:creationId xmlns:a16="http://schemas.microsoft.com/office/drawing/2014/main" id="{0E9B21D0-04E4-4279-93BF-B9EF24B678BE}"/>
                </a:ext>
              </a:extLst>
            </p:cNvPr>
            <p:cNvSpPr>
              <a:spLocks/>
            </p:cNvSpPr>
            <p:nvPr/>
          </p:nvSpPr>
          <p:spPr bwMode="auto">
            <a:xfrm>
              <a:off x="1173163" y="376237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6">
              <a:extLst>
                <a:ext uri="{FF2B5EF4-FFF2-40B4-BE49-F238E27FC236}">
                  <a16:creationId xmlns:a16="http://schemas.microsoft.com/office/drawing/2014/main" id="{9038E9F3-EDC9-488F-9AEF-8D87735A6534}"/>
                </a:ext>
              </a:extLst>
            </p:cNvPr>
            <p:cNvSpPr>
              <a:spLocks noChangeArrowheads="1"/>
            </p:cNvSpPr>
            <p:nvPr/>
          </p:nvSpPr>
          <p:spPr bwMode="auto">
            <a:xfrm>
              <a:off x="1147763" y="402748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7">
              <a:extLst>
                <a:ext uri="{FF2B5EF4-FFF2-40B4-BE49-F238E27FC236}">
                  <a16:creationId xmlns:a16="http://schemas.microsoft.com/office/drawing/2014/main" id="{A178AEE0-E69F-4D40-A488-5D309CBE6F5D}"/>
                </a:ext>
              </a:extLst>
            </p:cNvPr>
            <p:cNvSpPr>
              <a:spLocks/>
            </p:cNvSpPr>
            <p:nvPr/>
          </p:nvSpPr>
          <p:spPr bwMode="auto">
            <a:xfrm>
              <a:off x="1173163" y="405606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8">
              <a:extLst>
                <a:ext uri="{FF2B5EF4-FFF2-40B4-BE49-F238E27FC236}">
                  <a16:creationId xmlns:a16="http://schemas.microsoft.com/office/drawing/2014/main" id="{92FFCB35-3D79-492E-A0BB-992A43DEE916}"/>
                </a:ext>
              </a:extLst>
            </p:cNvPr>
            <p:cNvSpPr>
              <a:spLocks/>
            </p:cNvSpPr>
            <p:nvPr/>
          </p:nvSpPr>
          <p:spPr bwMode="auto">
            <a:xfrm>
              <a:off x="1173163" y="405606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19">
              <a:extLst>
                <a:ext uri="{FF2B5EF4-FFF2-40B4-BE49-F238E27FC236}">
                  <a16:creationId xmlns:a16="http://schemas.microsoft.com/office/drawing/2014/main" id="{538BC65C-B085-414B-A609-5756088B159E}"/>
                </a:ext>
              </a:extLst>
            </p:cNvPr>
            <p:cNvSpPr>
              <a:spLocks noChangeArrowheads="1"/>
            </p:cNvSpPr>
            <p:nvPr/>
          </p:nvSpPr>
          <p:spPr bwMode="auto">
            <a:xfrm>
              <a:off x="1106488" y="1897063"/>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0">
              <a:extLst>
                <a:ext uri="{FF2B5EF4-FFF2-40B4-BE49-F238E27FC236}">
                  <a16:creationId xmlns:a16="http://schemas.microsoft.com/office/drawing/2014/main" id="{407FBB1F-CBB5-4ECE-B75B-36329E1FA5DC}"/>
                </a:ext>
              </a:extLst>
            </p:cNvPr>
            <p:cNvSpPr>
              <a:spLocks noChangeArrowheads="1"/>
            </p:cNvSpPr>
            <p:nvPr/>
          </p:nvSpPr>
          <p:spPr bwMode="auto">
            <a:xfrm>
              <a:off x="1450975" y="1897063"/>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1">
              <a:extLst>
                <a:ext uri="{FF2B5EF4-FFF2-40B4-BE49-F238E27FC236}">
                  <a16:creationId xmlns:a16="http://schemas.microsoft.com/office/drawing/2014/main" id="{2C24ADD9-85C4-490B-8A60-2291C4F4C396}"/>
                </a:ext>
              </a:extLst>
            </p:cNvPr>
            <p:cNvSpPr>
              <a:spLocks noChangeArrowheads="1"/>
            </p:cNvSpPr>
            <p:nvPr/>
          </p:nvSpPr>
          <p:spPr bwMode="auto">
            <a:xfrm>
              <a:off x="1147763" y="18970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2">
              <a:extLst>
                <a:ext uri="{FF2B5EF4-FFF2-40B4-BE49-F238E27FC236}">
                  <a16:creationId xmlns:a16="http://schemas.microsoft.com/office/drawing/2014/main" id="{D2F03F8E-A8A2-47B9-B306-170EFFB01FDD}"/>
                </a:ext>
              </a:extLst>
            </p:cNvPr>
            <p:cNvSpPr>
              <a:spLocks/>
            </p:cNvSpPr>
            <p:nvPr/>
          </p:nvSpPr>
          <p:spPr bwMode="auto">
            <a:xfrm>
              <a:off x="1173163" y="1925638"/>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3">
              <a:extLst>
                <a:ext uri="{FF2B5EF4-FFF2-40B4-BE49-F238E27FC236}">
                  <a16:creationId xmlns:a16="http://schemas.microsoft.com/office/drawing/2014/main" id="{74D6D9CF-BA1F-40B2-A37B-0589BE8178BE}"/>
                </a:ext>
              </a:extLst>
            </p:cNvPr>
            <p:cNvSpPr>
              <a:spLocks/>
            </p:cNvSpPr>
            <p:nvPr/>
          </p:nvSpPr>
          <p:spPr bwMode="auto">
            <a:xfrm>
              <a:off x="1173163" y="1925638"/>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4">
              <a:extLst>
                <a:ext uri="{FF2B5EF4-FFF2-40B4-BE49-F238E27FC236}">
                  <a16:creationId xmlns:a16="http://schemas.microsoft.com/office/drawing/2014/main" id="{6E70125D-785A-49F0-9CCA-0D2CA085E665}"/>
                </a:ext>
              </a:extLst>
            </p:cNvPr>
            <p:cNvSpPr>
              <a:spLocks noChangeArrowheads="1"/>
            </p:cNvSpPr>
            <p:nvPr/>
          </p:nvSpPr>
          <p:spPr bwMode="auto">
            <a:xfrm>
              <a:off x="1147763" y="21891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5">
              <a:extLst>
                <a:ext uri="{FF2B5EF4-FFF2-40B4-BE49-F238E27FC236}">
                  <a16:creationId xmlns:a16="http://schemas.microsoft.com/office/drawing/2014/main" id="{03AB8A1D-2E16-4EFB-B360-0D3A42C1429B}"/>
                </a:ext>
              </a:extLst>
            </p:cNvPr>
            <p:cNvSpPr>
              <a:spLocks/>
            </p:cNvSpPr>
            <p:nvPr/>
          </p:nvSpPr>
          <p:spPr bwMode="auto">
            <a:xfrm>
              <a:off x="1173163" y="221773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6">
              <a:extLst>
                <a:ext uri="{FF2B5EF4-FFF2-40B4-BE49-F238E27FC236}">
                  <a16:creationId xmlns:a16="http://schemas.microsoft.com/office/drawing/2014/main" id="{437F6916-48A3-4CD2-8705-4E9ED3A0042E}"/>
                </a:ext>
              </a:extLst>
            </p:cNvPr>
            <p:cNvSpPr>
              <a:spLocks/>
            </p:cNvSpPr>
            <p:nvPr/>
          </p:nvSpPr>
          <p:spPr bwMode="auto">
            <a:xfrm>
              <a:off x="1173163" y="221773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27">
              <a:extLst>
                <a:ext uri="{FF2B5EF4-FFF2-40B4-BE49-F238E27FC236}">
                  <a16:creationId xmlns:a16="http://schemas.microsoft.com/office/drawing/2014/main" id="{862C5126-1C26-4747-BBA1-5AE11BDDB44A}"/>
                </a:ext>
              </a:extLst>
            </p:cNvPr>
            <p:cNvSpPr>
              <a:spLocks noChangeArrowheads="1"/>
            </p:cNvSpPr>
            <p:nvPr/>
          </p:nvSpPr>
          <p:spPr bwMode="auto">
            <a:xfrm>
              <a:off x="1147763" y="24828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8">
              <a:extLst>
                <a:ext uri="{FF2B5EF4-FFF2-40B4-BE49-F238E27FC236}">
                  <a16:creationId xmlns:a16="http://schemas.microsoft.com/office/drawing/2014/main" id="{3147DE6D-D09B-4FAC-9616-DE0115999C32}"/>
                </a:ext>
              </a:extLst>
            </p:cNvPr>
            <p:cNvSpPr>
              <a:spLocks/>
            </p:cNvSpPr>
            <p:nvPr/>
          </p:nvSpPr>
          <p:spPr bwMode="auto">
            <a:xfrm>
              <a:off x="1173163" y="251142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9">
              <a:extLst>
                <a:ext uri="{FF2B5EF4-FFF2-40B4-BE49-F238E27FC236}">
                  <a16:creationId xmlns:a16="http://schemas.microsoft.com/office/drawing/2014/main" id="{4B6B8A93-29E2-4E3A-BA13-4D1E90E42553}"/>
                </a:ext>
              </a:extLst>
            </p:cNvPr>
            <p:cNvSpPr>
              <a:spLocks/>
            </p:cNvSpPr>
            <p:nvPr/>
          </p:nvSpPr>
          <p:spPr bwMode="auto">
            <a:xfrm>
              <a:off x="1173163" y="251142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30">
              <a:extLst>
                <a:ext uri="{FF2B5EF4-FFF2-40B4-BE49-F238E27FC236}">
                  <a16:creationId xmlns:a16="http://schemas.microsoft.com/office/drawing/2014/main" id="{D8B6D61D-02FD-4326-9315-1DDAE1720BB0}"/>
                </a:ext>
              </a:extLst>
            </p:cNvPr>
            <p:cNvSpPr>
              <a:spLocks noChangeArrowheads="1"/>
            </p:cNvSpPr>
            <p:nvPr/>
          </p:nvSpPr>
          <p:spPr bwMode="auto">
            <a:xfrm>
              <a:off x="1147763" y="27749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1">
              <a:extLst>
                <a:ext uri="{FF2B5EF4-FFF2-40B4-BE49-F238E27FC236}">
                  <a16:creationId xmlns:a16="http://schemas.microsoft.com/office/drawing/2014/main" id="{DDAC330D-5F0D-4AE3-8C70-260FD80571ED}"/>
                </a:ext>
              </a:extLst>
            </p:cNvPr>
            <p:cNvSpPr>
              <a:spLocks/>
            </p:cNvSpPr>
            <p:nvPr/>
          </p:nvSpPr>
          <p:spPr bwMode="auto">
            <a:xfrm>
              <a:off x="1173163" y="280352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2">
              <a:extLst>
                <a:ext uri="{FF2B5EF4-FFF2-40B4-BE49-F238E27FC236}">
                  <a16:creationId xmlns:a16="http://schemas.microsoft.com/office/drawing/2014/main" id="{CA0D0AFB-8533-4F11-A36B-7AABAD139318}"/>
                </a:ext>
              </a:extLst>
            </p:cNvPr>
            <p:cNvSpPr>
              <a:spLocks/>
            </p:cNvSpPr>
            <p:nvPr/>
          </p:nvSpPr>
          <p:spPr bwMode="auto">
            <a:xfrm>
              <a:off x="1173163" y="280352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3">
              <a:extLst>
                <a:ext uri="{FF2B5EF4-FFF2-40B4-BE49-F238E27FC236}">
                  <a16:creationId xmlns:a16="http://schemas.microsoft.com/office/drawing/2014/main" id="{1D785D20-F3DF-440C-ABAD-AD80EF55E6A7}"/>
                </a:ext>
              </a:extLst>
            </p:cNvPr>
            <p:cNvSpPr>
              <a:spLocks noChangeArrowheads="1"/>
            </p:cNvSpPr>
            <p:nvPr/>
          </p:nvSpPr>
          <p:spPr bwMode="auto">
            <a:xfrm>
              <a:off x="1179513" y="919163"/>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4">
              <a:extLst>
                <a:ext uri="{FF2B5EF4-FFF2-40B4-BE49-F238E27FC236}">
                  <a16:creationId xmlns:a16="http://schemas.microsoft.com/office/drawing/2014/main" id="{E7B08773-3F97-4C1D-9C32-0247D937A920}"/>
                </a:ext>
              </a:extLst>
            </p:cNvPr>
            <p:cNvSpPr>
              <a:spLocks noChangeArrowheads="1"/>
            </p:cNvSpPr>
            <p:nvPr/>
          </p:nvSpPr>
          <p:spPr bwMode="auto">
            <a:xfrm>
              <a:off x="1412875" y="919163"/>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5">
              <a:extLst>
                <a:ext uri="{FF2B5EF4-FFF2-40B4-BE49-F238E27FC236}">
                  <a16:creationId xmlns:a16="http://schemas.microsoft.com/office/drawing/2014/main" id="{D24FDC3F-753E-474C-B63D-DED48EC5F2B0}"/>
                </a:ext>
              </a:extLst>
            </p:cNvPr>
            <p:cNvSpPr>
              <a:spLocks noChangeArrowheads="1"/>
            </p:cNvSpPr>
            <p:nvPr/>
          </p:nvSpPr>
          <p:spPr bwMode="auto">
            <a:xfrm>
              <a:off x="1179513" y="91598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6">
              <a:extLst>
                <a:ext uri="{FF2B5EF4-FFF2-40B4-BE49-F238E27FC236}">
                  <a16:creationId xmlns:a16="http://schemas.microsoft.com/office/drawing/2014/main" id="{51858831-C9FA-441F-98C3-2CBBED504ADA}"/>
                </a:ext>
              </a:extLst>
            </p:cNvPr>
            <p:cNvSpPr>
              <a:spLocks/>
            </p:cNvSpPr>
            <p:nvPr/>
          </p:nvSpPr>
          <p:spPr bwMode="auto">
            <a:xfrm>
              <a:off x="1198563" y="938213"/>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7">
              <a:extLst>
                <a:ext uri="{FF2B5EF4-FFF2-40B4-BE49-F238E27FC236}">
                  <a16:creationId xmlns:a16="http://schemas.microsoft.com/office/drawing/2014/main" id="{23317F6A-8A82-4B2D-B7A8-BE8EC7184B18}"/>
                </a:ext>
              </a:extLst>
            </p:cNvPr>
            <p:cNvSpPr>
              <a:spLocks/>
            </p:cNvSpPr>
            <p:nvPr/>
          </p:nvSpPr>
          <p:spPr bwMode="auto">
            <a:xfrm>
              <a:off x="1198563" y="938213"/>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38">
              <a:extLst>
                <a:ext uri="{FF2B5EF4-FFF2-40B4-BE49-F238E27FC236}">
                  <a16:creationId xmlns:a16="http://schemas.microsoft.com/office/drawing/2014/main" id="{5AD86CA5-5F19-4CCA-9619-A95B3B8038CA}"/>
                </a:ext>
              </a:extLst>
            </p:cNvPr>
            <p:cNvSpPr>
              <a:spLocks noChangeArrowheads="1"/>
            </p:cNvSpPr>
            <p:nvPr/>
          </p:nvSpPr>
          <p:spPr bwMode="auto">
            <a:xfrm>
              <a:off x="1179513" y="1141413"/>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9">
              <a:extLst>
                <a:ext uri="{FF2B5EF4-FFF2-40B4-BE49-F238E27FC236}">
                  <a16:creationId xmlns:a16="http://schemas.microsoft.com/office/drawing/2014/main" id="{AAEF0ABD-8D7E-4FC0-976D-08DB3465F958}"/>
                </a:ext>
              </a:extLst>
            </p:cNvPr>
            <p:cNvSpPr>
              <a:spLocks/>
            </p:cNvSpPr>
            <p:nvPr/>
          </p:nvSpPr>
          <p:spPr bwMode="auto">
            <a:xfrm>
              <a:off x="1198563" y="116046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0">
              <a:extLst>
                <a:ext uri="{FF2B5EF4-FFF2-40B4-BE49-F238E27FC236}">
                  <a16:creationId xmlns:a16="http://schemas.microsoft.com/office/drawing/2014/main" id="{046A9B02-5D44-49BB-AB16-98F0D1E40A94}"/>
                </a:ext>
              </a:extLst>
            </p:cNvPr>
            <p:cNvSpPr>
              <a:spLocks/>
            </p:cNvSpPr>
            <p:nvPr/>
          </p:nvSpPr>
          <p:spPr bwMode="auto">
            <a:xfrm>
              <a:off x="1198563" y="116046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41">
              <a:extLst>
                <a:ext uri="{FF2B5EF4-FFF2-40B4-BE49-F238E27FC236}">
                  <a16:creationId xmlns:a16="http://schemas.microsoft.com/office/drawing/2014/main" id="{5FD08D3B-6026-4A20-B7DD-425736BF599D}"/>
                </a:ext>
              </a:extLst>
            </p:cNvPr>
            <p:cNvSpPr>
              <a:spLocks noChangeArrowheads="1"/>
            </p:cNvSpPr>
            <p:nvPr/>
          </p:nvSpPr>
          <p:spPr bwMode="auto">
            <a:xfrm>
              <a:off x="1179513" y="13652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2">
              <a:extLst>
                <a:ext uri="{FF2B5EF4-FFF2-40B4-BE49-F238E27FC236}">
                  <a16:creationId xmlns:a16="http://schemas.microsoft.com/office/drawing/2014/main" id="{6BA054D8-5DDF-46DE-A515-0C5B18954FA1}"/>
                </a:ext>
              </a:extLst>
            </p:cNvPr>
            <p:cNvSpPr>
              <a:spLocks/>
            </p:cNvSpPr>
            <p:nvPr/>
          </p:nvSpPr>
          <p:spPr bwMode="auto">
            <a:xfrm>
              <a:off x="1198563" y="1387475"/>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3">
              <a:extLst>
                <a:ext uri="{FF2B5EF4-FFF2-40B4-BE49-F238E27FC236}">
                  <a16:creationId xmlns:a16="http://schemas.microsoft.com/office/drawing/2014/main" id="{2DDE8877-5B22-4BC3-ABE9-31B3BE2A41F4}"/>
                </a:ext>
              </a:extLst>
            </p:cNvPr>
            <p:cNvSpPr>
              <a:spLocks/>
            </p:cNvSpPr>
            <p:nvPr/>
          </p:nvSpPr>
          <p:spPr bwMode="auto">
            <a:xfrm>
              <a:off x="1198563" y="1387475"/>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44">
              <a:extLst>
                <a:ext uri="{FF2B5EF4-FFF2-40B4-BE49-F238E27FC236}">
                  <a16:creationId xmlns:a16="http://schemas.microsoft.com/office/drawing/2014/main" id="{76BA7017-6354-4545-A7A3-59FF4879599C}"/>
                </a:ext>
              </a:extLst>
            </p:cNvPr>
            <p:cNvSpPr>
              <a:spLocks noChangeArrowheads="1"/>
            </p:cNvSpPr>
            <p:nvPr/>
          </p:nvSpPr>
          <p:spPr bwMode="auto">
            <a:xfrm>
              <a:off x="1179513" y="1590675"/>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5">
              <a:extLst>
                <a:ext uri="{FF2B5EF4-FFF2-40B4-BE49-F238E27FC236}">
                  <a16:creationId xmlns:a16="http://schemas.microsoft.com/office/drawing/2014/main" id="{37938560-1DB8-46B8-B6FC-D069CE593DCE}"/>
                </a:ext>
              </a:extLst>
            </p:cNvPr>
            <p:cNvSpPr>
              <a:spLocks/>
            </p:cNvSpPr>
            <p:nvPr/>
          </p:nvSpPr>
          <p:spPr bwMode="auto">
            <a:xfrm>
              <a:off x="1198563" y="1609725"/>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6">
              <a:extLst>
                <a:ext uri="{FF2B5EF4-FFF2-40B4-BE49-F238E27FC236}">
                  <a16:creationId xmlns:a16="http://schemas.microsoft.com/office/drawing/2014/main" id="{AE571E95-3862-4D77-9CAD-011A09869F66}"/>
                </a:ext>
              </a:extLst>
            </p:cNvPr>
            <p:cNvSpPr>
              <a:spLocks/>
            </p:cNvSpPr>
            <p:nvPr/>
          </p:nvSpPr>
          <p:spPr bwMode="auto">
            <a:xfrm>
              <a:off x="1198563" y="1609725"/>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47">
              <a:extLst>
                <a:ext uri="{FF2B5EF4-FFF2-40B4-BE49-F238E27FC236}">
                  <a16:creationId xmlns:a16="http://schemas.microsoft.com/office/drawing/2014/main" id="{8FCEEE96-0EAD-4D9D-9EE9-8C4D69353010}"/>
                </a:ext>
              </a:extLst>
            </p:cNvPr>
            <p:cNvSpPr>
              <a:spLocks noChangeArrowheads="1"/>
            </p:cNvSpPr>
            <p:nvPr/>
          </p:nvSpPr>
          <p:spPr bwMode="auto">
            <a:xfrm>
              <a:off x="1182688" y="217488"/>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48">
              <a:extLst>
                <a:ext uri="{FF2B5EF4-FFF2-40B4-BE49-F238E27FC236}">
                  <a16:creationId xmlns:a16="http://schemas.microsoft.com/office/drawing/2014/main" id="{0AAF2469-20DA-4B93-B430-CFD9E3981AB8}"/>
                </a:ext>
              </a:extLst>
            </p:cNvPr>
            <p:cNvSpPr>
              <a:spLocks noChangeArrowheads="1"/>
            </p:cNvSpPr>
            <p:nvPr/>
          </p:nvSpPr>
          <p:spPr bwMode="auto">
            <a:xfrm>
              <a:off x="1416050" y="217488"/>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9">
              <a:extLst>
                <a:ext uri="{FF2B5EF4-FFF2-40B4-BE49-F238E27FC236}">
                  <a16:creationId xmlns:a16="http://schemas.microsoft.com/office/drawing/2014/main" id="{8C0F77ED-B6C5-4698-999B-9978132207F2}"/>
                </a:ext>
              </a:extLst>
            </p:cNvPr>
            <p:cNvSpPr>
              <a:spLocks/>
            </p:cNvSpPr>
            <p:nvPr/>
          </p:nvSpPr>
          <p:spPr bwMode="auto">
            <a:xfrm>
              <a:off x="1182688" y="65088"/>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0">
              <a:extLst>
                <a:ext uri="{FF2B5EF4-FFF2-40B4-BE49-F238E27FC236}">
                  <a16:creationId xmlns:a16="http://schemas.microsoft.com/office/drawing/2014/main" id="{9D57B1CA-3D19-4B49-9DE2-CA9EE51556DB}"/>
                </a:ext>
              </a:extLst>
            </p:cNvPr>
            <p:cNvSpPr>
              <a:spLocks/>
            </p:cNvSpPr>
            <p:nvPr/>
          </p:nvSpPr>
          <p:spPr bwMode="auto">
            <a:xfrm>
              <a:off x="1201738" y="227013"/>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1">
              <a:extLst>
                <a:ext uri="{FF2B5EF4-FFF2-40B4-BE49-F238E27FC236}">
                  <a16:creationId xmlns:a16="http://schemas.microsoft.com/office/drawing/2014/main" id="{EC7CCA3E-A9F6-4496-96E4-1BE6FFFB11DF}"/>
                </a:ext>
              </a:extLst>
            </p:cNvPr>
            <p:cNvSpPr>
              <a:spLocks/>
            </p:cNvSpPr>
            <p:nvPr/>
          </p:nvSpPr>
          <p:spPr bwMode="auto">
            <a:xfrm>
              <a:off x="1201738" y="227013"/>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52">
              <a:extLst>
                <a:ext uri="{FF2B5EF4-FFF2-40B4-BE49-F238E27FC236}">
                  <a16:creationId xmlns:a16="http://schemas.microsoft.com/office/drawing/2014/main" id="{1A70665D-DA52-4A40-B262-CD064C33352F}"/>
                </a:ext>
              </a:extLst>
            </p:cNvPr>
            <p:cNvSpPr>
              <a:spLocks noChangeArrowheads="1"/>
            </p:cNvSpPr>
            <p:nvPr/>
          </p:nvSpPr>
          <p:spPr bwMode="auto">
            <a:xfrm>
              <a:off x="1182688" y="43180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3">
              <a:extLst>
                <a:ext uri="{FF2B5EF4-FFF2-40B4-BE49-F238E27FC236}">
                  <a16:creationId xmlns:a16="http://schemas.microsoft.com/office/drawing/2014/main" id="{994CAC49-6F7E-45D8-8D7E-34F8BEE1C06F}"/>
                </a:ext>
              </a:extLst>
            </p:cNvPr>
            <p:cNvSpPr>
              <a:spLocks/>
            </p:cNvSpPr>
            <p:nvPr/>
          </p:nvSpPr>
          <p:spPr bwMode="auto">
            <a:xfrm>
              <a:off x="1201738" y="450850"/>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4">
              <a:extLst>
                <a:ext uri="{FF2B5EF4-FFF2-40B4-BE49-F238E27FC236}">
                  <a16:creationId xmlns:a16="http://schemas.microsoft.com/office/drawing/2014/main" id="{EA76F506-3C3D-4F00-8388-772CA45C5F01}"/>
                </a:ext>
              </a:extLst>
            </p:cNvPr>
            <p:cNvSpPr>
              <a:spLocks/>
            </p:cNvSpPr>
            <p:nvPr/>
          </p:nvSpPr>
          <p:spPr bwMode="auto">
            <a:xfrm>
              <a:off x="1201738" y="450850"/>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55">
              <a:extLst>
                <a:ext uri="{FF2B5EF4-FFF2-40B4-BE49-F238E27FC236}">
                  <a16:creationId xmlns:a16="http://schemas.microsoft.com/office/drawing/2014/main" id="{C17581B0-FE38-45F7-818D-7C93B5F46FB0}"/>
                </a:ext>
              </a:extLst>
            </p:cNvPr>
            <p:cNvSpPr>
              <a:spLocks noChangeArrowheads="1"/>
            </p:cNvSpPr>
            <p:nvPr/>
          </p:nvSpPr>
          <p:spPr bwMode="auto">
            <a:xfrm>
              <a:off x="1182688" y="6540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6">
              <a:extLst>
                <a:ext uri="{FF2B5EF4-FFF2-40B4-BE49-F238E27FC236}">
                  <a16:creationId xmlns:a16="http://schemas.microsoft.com/office/drawing/2014/main" id="{9031FC5C-824E-4F5C-B238-A65D5E14C1C2}"/>
                </a:ext>
              </a:extLst>
            </p:cNvPr>
            <p:cNvSpPr>
              <a:spLocks/>
            </p:cNvSpPr>
            <p:nvPr/>
          </p:nvSpPr>
          <p:spPr bwMode="auto">
            <a:xfrm>
              <a:off x="1201738" y="676275"/>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7">
              <a:extLst>
                <a:ext uri="{FF2B5EF4-FFF2-40B4-BE49-F238E27FC236}">
                  <a16:creationId xmlns:a16="http://schemas.microsoft.com/office/drawing/2014/main" id="{8E2F1CEB-0886-41DA-9722-A2DCF941C2D1}"/>
                </a:ext>
              </a:extLst>
            </p:cNvPr>
            <p:cNvSpPr>
              <a:spLocks/>
            </p:cNvSpPr>
            <p:nvPr/>
          </p:nvSpPr>
          <p:spPr bwMode="auto">
            <a:xfrm>
              <a:off x="1201738" y="676275"/>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58">
              <a:extLst>
                <a:ext uri="{FF2B5EF4-FFF2-40B4-BE49-F238E27FC236}">
                  <a16:creationId xmlns:a16="http://schemas.microsoft.com/office/drawing/2014/main" id="{CCC8FFC7-6A51-4C5A-BF2F-B99EF862B4EE}"/>
                </a:ext>
              </a:extLst>
            </p:cNvPr>
            <p:cNvSpPr>
              <a:spLocks noChangeArrowheads="1"/>
            </p:cNvSpPr>
            <p:nvPr/>
          </p:nvSpPr>
          <p:spPr bwMode="auto">
            <a:xfrm>
              <a:off x="398463"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59">
              <a:extLst>
                <a:ext uri="{FF2B5EF4-FFF2-40B4-BE49-F238E27FC236}">
                  <a16:creationId xmlns:a16="http://schemas.microsoft.com/office/drawing/2014/main" id="{6207E85F-2B0F-43DB-B6E3-0EEE8B391E71}"/>
                </a:ext>
              </a:extLst>
            </p:cNvPr>
            <p:cNvSpPr>
              <a:spLocks noChangeArrowheads="1"/>
            </p:cNvSpPr>
            <p:nvPr/>
          </p:nvSpPr>
          <p:spPr bwMode="auto">
            <a:xfrm>
              <a:off x="398463" y="950913"/>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60">
              <a:extLst>
                <a:ext uri="{FF2B5EF4-FFF2-40B4-BE49-F238E27FC236}">
                  <a16:creationId xmlns:a16="http://schemas.microsoft.com/office/drawing/2014/main" id="{51F0D90A-30AE-45B7-B047-47D91903687E}"/>
                </a:ext>
              </a:extLst>
            </p:cNvPr>
            <p:cNvSpPr>
              <a:spLocks noChangeArrowheads="1"/>
            </p:cNvSpPr>
            <p:nvPr/>
          </p:nvSpPr>
          <p:spPr bwMode="auto">
            <a:xfrm>
              <a:off x="1185863"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1">
              <a:extLst>
                <a:ext uri="{FF2B5EF4-FFF2-40B4-BE49-F238E27FC236}">
                  <a16:creationId xmlns:a16="http://schemas.microsoft.com/office/drawing/2014/main" id="{F9F4023C-53DD-4B57-88AA-DBC3115D1517}"/>
                </a:ext>
              </a:extLst>
            </p:cNvPr>
            <p:cNvSpPr>
              <a:spLocks/>
            </p:cNvSpPr>
            <p:nvPr/>
          </p:nvSpPr>
          <p:spPr bwMode="auto">
            <a:xfrm>
              <a:off x="1009650" y="773113"/>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2">
              <a:extLst>
                <a:ext uri="{FF2B5EF4-FFF2-40B4-BE49-F238E27FC236}">
                  <a16:creationId xmlns:a16="http://schemas.microsoft.com/office/drawing/2014/main" id="{031CE1D8-0F02-4225-B180-1985EE62304E}"/>
                </a:ext>
              </a:extLst>
            </p:cNvPr>
            <p:cNvSpPr>
              <a:spLocks/>
            </p:cNvSpPr>
            <p:nvPr/>
          </p:nvSpPr>
          <p:spPr bwMode="auto">
            <a:xfrm>
              <a:off x="1009650" y="773113"/>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63">
              <a:extLst>
                <a:ext uri="{FF2B5EF4-FFF2-40B4-BE49-F238E27FC236}">
                  <a16:creationId xmlns:a16="http://schemas.microsoft.com/office/drawing/2014/main" id="{4B26F7A4-A9C4-4F9F-BCB8-F05B4DC73699}"/>
                </a:ext>
              </a:extLst>
            </p:cNvPr>
            <p:cNvSpPr>
              <a:spLocks noChangeArrowheads="1"/>
            </p:cNvSpPr>
            <p:nvPr/>
          </p:nvSpPr>
          <p:spPr bwMode="auto">
            <a:xfrm>
              <a:off x="996950" y="755650"/>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4">
              <a:extLst>
                <a:ext uri="{FF2B5EF4-FFF2-40B4-BE49-F238E27FC236}">
                  <a16:creationId xmlns:a16="http://schemas.microsoft.com/office/drawing/2014/main" id="{688AEF02-87B1-444C-8A75-373817E69901}"/>
                </a:ext>
              </a:extLst>
            </p:cNvPr>
            <p:cNvSpPr>
              <a:spLocks/>
            </p:cNvSpPr>
            <p:nvPr/>
          </p:nvSpPr>
          <p:spPr bwMode="auto">
            <a:xfrm>
              <a:off x="819150" y="773113"/>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5">
              <a:extLst>
                <a:ext uri="{FF2B5EF4-FFF2-40B4-BE49-F238E27FC236}">
                  <a16:creationId xmlns:a16="http://schemas.microsoft.com/office/drawing/2014/main" id="{229CD6FA-99F3-42F2-9DC2-22277971DEE2}"/>
                </a:ext>
              </a:extLst>
            </p:cNvPr>
            <p:cNvSpPr>
              <a:spLocks/>
            </p:cNvSpPr>
            <p:nvPr/>
          </p:nvSpPr>
          <p:spPr bwMode="auto">
            <a:xfrm>
              <a:off x="819150" y="773113"/>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66">
              <a:extLst>
                <a:ext uri="{FF2B5EF4-FFF2-40B4-BE49-F238E27FC236}">
                  <a16:creationId xmlns:a16="http://schemas.microsoft.com/office/drawing/2014/main" id="{752F5F96-5957-49D9-9511-10540B50AD73}"/>
                </a:ext>
              </a:extLst>
            </p:cNvPr>
            <p:cNvSpPr>
              <a:spLocks noChangeArrowheads="1"/>
            </p:cNvSpPr>
            <p:nvPr/>
          </p:nvSpPr>
          <p:spPr bwMode="auto">
            <a:xfrm>
              <a:off x="8064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7">
              <a:extLst>
                <a:ext uri="{FF2B5EF4-FFF2-40B4-BE49-F238E27FC236}">
                  <a16:creationId xmlns:a16="http://schemas.microsoft.com/office/drawing/2014/main" id="{DF56935D-00CB-48C9-AFA7-5B85B0D897EE}"/>
                </a:ext>
              </a:extLst>
            </p:cNvPr>
            <p:cNvSpPr>
              <a:spLocks/>
            </p:cNvSpPr>
            <p:nvPr/>
          </p:nvSpPr>
          <p:spPr bwMode="auto">
            <a:xfrm>
              <a:off x="631825" y="773113"/>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8">
              <a:extLst>
                <a:ext uri="{FF2B5EF4-FFF2-40B4-BE49-F238E27FC236}">
                  <a16:creationId xmlns:a16="http://schemas.microsoft.com/office/drawing/2014/main" id="{ECCCFB73-6134-44D1-9AB5-1B1B09505D03}"/>
                </a:ext>
              </a:extLst>
            </p:cNvPr>
            <p:cNvSpPr>
              <a:spLocks/>
            </p:cNvSpPr>
            <p:nvPr/>
          </p:nvSpPr>
          <p:spPr bwMode="auto">
            <a:xfrm>
              <a:off x="631825" y="773113"/>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69">
              <a:extLst>
                <a:ext uri="{FF2B5EF4-FFF2-40B4-BE49-F238E27FC236}">
                  <a16:creationId xmlns:a16="http://schemas.microsoft.com/office/drawing/2014/main" id="{E47A306D-AA79-41D2-92BB-34B1C263737A}"/>
                </a:ext>
              </a:extLst>
            </p:cNvPr>
            <p:cNvSpPr>
              <a:spLocks noChangeArrowheads="1"/>
            </p:cNvSpPr>
            <p:nvPr/>
          </p:nvSpPr>
          <p:spPr bwMode="auto">
            <a:xfrm>
              <a:off x="617538" y="755650"/>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0">
              <a:extLst>
                <a:ext uri="{FF2B5EF4-FFF2-40B4-BE49-F238E27FC236}">
                  <a16:creationId xmlns:a16="http://schemas.microsoft.com/office/drawing/2014/main" id="{72014082-0E45-4D5F-AFB6-A02212F4AE6A}"/>
                </a:ext>
              </a:extLst>
            </p:cNvPr>
            <p:cNvSpPr>
              <a:spLocks/>
            </p:cNvSpPr>
            <p:nvPr/>
          </p:nvSpPr>
          <p:spPr bwMode="auto">
            <a:xfrm>
              <a:off x="442913" y="773113"/>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1">
              <a:extLst>
                <a:ext uri="{FF2B5EF4-FFF2-40B4-BE49-F238E27FC236}">
                  <a16:creationId xmlns:a16="http://schemas.microsoft.com/office/drawing/2014/main" id="{7E027987-81B4-4436-8860-B6002F92811E}"/>
                </a:ext>
              </a:extLst>
            </p:cNvPr>
            <p:cNvSpPr>
              <a:spLocks/>
            </p:cNvSpPr>
            <p:nvPr/>
          </p:nvSpPr>
          <p:spPr bwMode="auto">
            <a:xfrm>
              <a:off x="442913" y="773113"/>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72">
              <a:extLst>
                <a:ext uri="{FF2B5EF4-FFF2-40B4-BE49-F238E27FC236}">
                  <a16:creationId xmlns:a16="http://schemas.microsoft.com/office/drawing/2014/main" id="{254A8B48-F0B5-4E29-8545-FE2059C2720F}"/>
                </a:ext>
              </a:extLst>
            </p:cNvPr>
            <p:cNvSpPr>
              <a:spLocks noChangeArrowheads="1"/>
            </p:cNvSpPr>
            <p:nvPr/>
          </p:nvSpPr>
          <p:spPr bwMode="auto">
            <a:xfrm>
              <a:off x="1504950" y="755650"/>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73">
              <a:extLst>
                <a:ext uri="{FF2B5EF4-FFF2-40B4-BE49-F238E27FC236}">
                  <a16:creationId xmlns:a16="http://schemas.microsoft.com/office/drawing/2014/main" id="{BE51467B-3C34-41E9-BCD7-6A2C2A36474D}"/>
                </a:ext>
              </a:extLst>
            </p:cNvPr>
            <p:cNvSpPr>
              <a:spLocks noChangeArrowheads="1"/>
            </p:cNvSpPr>
            <p:nvPr/>
          </p:nvSpPr>
          <p:spPr bwMode="auto">
            <a:xfrm>
              <a:off x="1504950" y="950913"/>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74">
              <a:extLst>
                <a:ext uri="{FF2B5EF4-FFF2-40B4-BE49-F238E27FC236}">
                  <a16:creationId xmlns:a16="http://schemas.microsoft.com/office/drawing/2014/main" id="{23855F8F-1DD2-4DE9-9F86-F9F03AA7BE53}"/>
                </a:ext>
              </a:extLst>
            </p:cNvPr>
            <p:cNvSpPr>
              <a:spLocks noChangeArrowheads="1"/>
            </p:cNvSpPr>
            <p:nvPr/>
          </p:nvSpPr>
          <p:spPr bwMode="auto">
            <a:xfrm>
              <a:off x="2292350"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5">
              <a:extLst>
                <a:ext uri="{FF2B5EF4-FFF2-40B4-BE49-F238E27FC236}">
                  <a16:creationId xmlns:a16="http://schemas.microsoft.com/office/drawing/2014/main" id="{D2FF3C37-ECC2-4A05-A87C-B065FEC2929D}"/>
                </a:ext>
              </a:extLst>
            </p:cNvPr>
            <p:cNvSpPr>
              <a:spLocks/>
            </p:cNvSpPr>
            <p:nvPr/>
          </p:nvSpPr>
          <p:spPr bwMode="auto">
            <a:xfrm>
              <a:off x="2116138" y="773113"/>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6">
              <a:extLst>
                <a:ext uri="{FF2B5EF4-FFF2-40B4-BE49-F238E27FC236}">
                  <a16:creationId xmlns:a16="http://schemas.microsoft.com/office/drawing/2014/main" id="{6D738715-CE3A-4C2D-BDFD-2FA64C915199}"/>
                </a:ext>
              </a:extLst>
            </p:cNvPr>
            <p:cNvSpPr>
              <a:spLocks/>
            </p:cNvSpPr>
            <p:nvPr/>
          </p:nvSpPr>
          <p:spPr bwMode="auto">
            <a:xfrm>
              <a:off x="2116138" y="773113"/>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77">
              <a:extLst>
                <a:ext uri="{FF2B5EF4-FFF2-40B4-BE49-F238E27FC236}">
                  <a16:creationId xmlns:a16="http://schemas.microsoft.com/office/drawing/2014/main" id="{E394776E-E117-4E2E-883A-E9360F28D82D}"/>
                </a:ext>
              </a:extLst>
            </p:cNvPr>
            <p:cNvSpPr>
              <a:spLocks noChangeArrowheads="1"/>
            </p:cNvSpPr>
            <p:nvPr/>
          </p:nvSpPr>
          <p:spPr bwMode="auto">
            <a:xfrm>
              <a:off x="2100263"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78">
              <a:extLst>
                <a:ext uri="{FF2B5EF4-FFF2-40B4-BE49-F238E27FC236}">
                  <a16:creationId xmlns:a16="http://schemas.microsoft.com/office/drawing/2014/main" id="{9D805738-DF4B-4B59-A139-B13218D24219}"/>
                </a:ext>
              </a:extLst>
            </p:cNvPr>
            <p:cNvSpPr>
              <a:spLocks/>
            </p:cNvSpPr>
            <p:nvPr/>
          </p:nvSpPr>
          <p:spPr bwMode="auto">
            <a:xfrm>
              <a:off x="1925638" y="773113"/>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79">
              <a:extLst>
                <a:ext uri="{FF2B5EF4-FFF2-40B4-BE49-F238E27FC236}">
                  <a16:creationId xmlns:a16="http://schemas.microsoft.com/office/drawing/2014/main" id="{54886EF4-DAC3-42F7-AA71-D4EA43781414}"/>
                </a:ext>
              </a:extLst>
            </p:cNvPr>
            <p:cNvSpPr>
              <a:spLocks/>
            </p:cNvSpPr>
            <p:nvPr/>
          </p:nvSpPr>
          <p:spPr bwMode="auto">
            <a:xfrm>
              <a:off x="1925638" y="773113"/>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80">
              <a:extLst>
                <a:ext uri="{FF2B5EF4-FFF2-40B4-BE49-F238E27FC236}">
                  <a16:creationId xmlns:a16="http://schemas.microsoft.com/office/drawing/2014/main" id="{0EA1BA40-C1BB-4558-8F34-ECCDBF8DB402}"/>
                </a:ext>
              </a:extLst>
            </p:cNvPr>
            <p:cNvSpPr>
              <a:spLocks noChangeArrowheads="1"/>
            </p:cNvSpPr>
            <p:nvPr/>
          </p:nvSpPr>
          <p:spPr bwMode="auto">
            <a:xfrm>
              <a:off x="1912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1">
              <a:extLst>
                <a:ext uri="{FF2B5EF4-FFF2-40B4-BE49-F238E27FC236}">
                  <a16:creationId xmlns:a16="http://schemas.microsoft.com/office/drawing/2014/main" id="{0DA8504A-65A4-475B-92E0-E9A4EF232398}"/>
                </a:ext>
              </a:extLst>
            </p:cNvPr>
            <p:cNvSpPr>
              <a:spLocks/>
            </p:cNvSpPr>
            <p:nvPr/>
          </p:nvSpPr>
          <p:spPr bwMode="auto">
            <a:xfrm>
              <a:off x="1736725"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2">
              <a:extLst>
                <a:ext uri="{FF2B5EF4-FFF2-40B4-BE49-F238E27FC236}">
                  <a16:creationId xmlns:a16="http://schemas.microsoft.com/office/drawing/2014/main" id="{AAFBDA4C-8AEB-40A6-8600-0526F395D9A8}"/>
                </a:ext>
              </a:extLst>
            </p:cNvPr>
            <p:cNvSpPr>
              <a:spLocks/>
            </p:cNvSpPr>
            <p:nvPr/>
          </p:nvSpPr>
          <p:spPr bwMode="auto">
            <a:xfrm>
              <a:off x="1736725"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83">
              <a:extLst>
                <a:ext uri="{FF2B5EF4-FFF2-40B4-BE49-F238E27FC236}">
                  <a16:creationId xmlns:a16="http://schemas.microsoft.com/office/drawing/2014/main" id="{018A7AAB-958C-4095-AD1F-BBDED68253B3}"/>
                </a:ext>
              </a:extLst>
            </p:cNvPr>
            <p:cNvSpPr>
              <a:spLocks noChangeArrowheads="1"/>
            </p:cNvSpPr>
            <p:nvPr/>
          </p:nvSpPr>
          <p:spPr bwMode="auto">
            <a:xfrm>
              <a:off x="1724025"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84">
              <a:extLst>
                <a:ext uri="{FF2B5EF4-FFF2-40B4-BE49-F238E27FC236}">
                  <a16:creationId xmlns:a16="http://schemas.microsoft.com/office/drawing/2014/main" id="{3C9BF2AC-3B41-4608-AA41-E827F271ACF0}"/>
                </a:ext>
              </a:extLst>
            </p:cNvPr>
            <p:cNvSpPr>
              <a:spLocks/>
            </p:cNvSpPr>
            <p:nvPr/>
          </p:nvSpPr>
          <p:spPr bwMode="auto">
            <a:xfrm>
              <a:off x="1549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5">
              <a:extLst>
                <a:ext uri="{FF2B5EF4-FFF2-40B4-BE49-F238E27FC236}">
                  <a16:creationId xmlns:a16="http://schemas.microsoft.com/office/drawing/2014/main" id="{A48E1D00-E3C2-4EB6-9B71-5FC3AC76FB67}"/>
                </a:ext>
              </a:extLst>
            </p:cNvPr>
            <p:cNvSpPr>
              <a:spLocks/>
            </p:cNvSpPr>
            <p:nvPr/>
          </p:nvSpPr>
          <p:spPr bwMode="auto">
            <a:xfrm>
              <a:off x="1549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86">
              <a:extLst>
                <a:ext uri="{FF2B5EF4-FFF2-40B4-BE49-F238E27FC236}">
                  <a16:creationId xmlns:a16="http://schemas.microsoft.com/office/drawing/2014/main" id="{952B22BC-598D-4297-926D-CAAF535567C2}"/>
                </a:ext>
              </a:extLst>
            </p:cNvPr>
            <p:cNvSpPr>
              <a:spLocks noChangeArrowheads="1"/>
            </p:cNvSpPr>
            <p:nvPr/>
          </p:nvSpPr>
          <p:spPr bwMode="auto">
            <a:xfrm>
              <a:off x="2266950"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87">
              <a:extLst>
                <a:ext uri="{FF2B5EF4-FFF2-40B4-BE49-F238E27FC236}">
                  <a16:creationId xmlns:a16="http://schemas.microsoft.com/office/drawing/2014/main" id="{47D0105F-AE83-4FBC-9367-2375970CBFD7}"/>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88">
              <a:extLst>
                <a:ext uri="{FF2B5EF4-FFF2-40B4-BE49-F238E27FC236}">
                  <a16:creationId xmlns:a16="http://schemas.microsoft.com/office/drawing/2014/main" id="{61A0D240-E938-4B1B-B814-67D48E9688CE}"/>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89">
              <a:extLst>
                <a:ext uri="{FF2B5EF4-FFF2-40B4-BE49-F238E27FC236}">
                  <a16:creationId xmlns:a16="http://schemas.microsoft.com/office/drawing/2014/main" id="{5F8B1D95-E053-4F70-BE1F-E635637CBB0F}"/>
                </a:ext>
              </a:extLst>
            </p:cNvPr>
            <p:cNvSpPr>
              <a:spLocks noChangeArrowheads="1"/>
            </p:cNvSpPr>
            <p:nvPr/>
          </p:nvSpPr>
          <p:spPr bwMode="auto">
            <a:xfrm>
              <a:off x="30543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90">
              <a:extLst>
                <a:ext uri="{FF2B5EF4-FFF2-40B4-BE49-F238E27FC236}">
                  <a16:creationId xmlns:a16="http://schemas.microsoft.com/office/drawing/2014/main" id="{C13F0D3A-5ED4-418C-A2FA-5DDA676FDFCA}"/>
                </a:ext>
              </a:extLst>
            </p:cNvPr>
            <p:cNvSpPr>
              <a:spLocks/>
            </p:cNvSpPr>
            <p:nvPr/>
          </p:nvSpPr>
          <p:spPr bwMode="auto">
            <a:xfrm>
              <a:off x="2878138"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91">
              <a:extLst>
                <a:ext uri="{FF2B5EF4-FFF2-40B4-BE49-F238E27FC236}">
                  <a16:creationId xmlns:a16="http://schemas.microsoft.com/office/drawing/2014/main" id="{BBD88D3C-C0C1-4924-A2F2-7922CBD2E31D}"/>
                </a:ext>
              </a:extLst>
            </p:cNvPr>
            <p:cNvSpPr>
              <a:spLocks/>
            </p:cNvSpPr>
            <p:nvPr/>
          </p:nvSpPr>
          <p:spPr bwMode="auto">
            <a:xfrm>
              <a:off x="2878138"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92">
              <a:extLst>
                <a:ext uri="{FF2B5EF4-FFF2-40B4-BE49-F238E27FC236}">
                  <a16:creationId xmlns:a16="http://schemas.microsoft.com/office/drawing/2014/main" id="{54EFA681-4C5E-443F-9D40-4EBE0D1E7346}"/>
                </a:ext>
              </a:extLst>
            </p:cNvPr>
            <p:cNvSpPr>
              <a:spLocks noChangeArrowheads="1"/>
            </p:cNvSpPr>
            <p:nvPr/>
          </p:nvSpPr>
          <p:spPr bwMode="auto">
            <a:xfrm>
              <a:off x="2865438"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3">
              <a:extLst>
                <a:ext uri="{FF2B5EF4-FFF2-40B4-BE49-F238E27FC236}">
                  <a16:creationId xmlns:a16="http://schemas.microsoft.com/office/drawing/2014/main" id="{C8B84279-E2B5-47DF-88DB-D70DECE1A146}"/>
                </a:ext>
              </a:extLst>
            </p:cNvPr>
            <p:cNvSpPr>
              <a:spLocks/>
            </p:cNvSpPr>
            <p:nvPr/>
          </p:nvSpPr>
          <p:spPr bwMode="auto">
            <a:xfrm>
              <a:off x="2690813" y="773113"/>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94">
              <a:extLst>
                <a:ext uri="{FF2B5EF4-FFF2-40B4-BE49-F238E27FC236}">
                  <a16:creationId xmlns:a16="http://schemas.microsoft.com/office/drawing/2014/main" id="{67B4B017-E2A3-41B6-AE63-1188B0E0A912}"/>
                </a:ext>
              </a:extLst>
            </p:cNvPr>
            <p:cNvSpPr>
              <a:spLocks/>
            </p:cNvSpPr>
            <p:nvPr/>
          </p:nvSpPr>
          <p:spPr bwMode="auto">
            <a:xfrm>
              <a:off x="2690813" y="773113"/>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95">
              <a:extLst>
                <a:ext uri="{FF2B5EF4-FFF2-40B4-BE49-F238E27FC236}">
                  <a16:creationId xmlns:a16="http://schemas.microsoft.com/office/drawing/2014/main" id="{6AEB449B-869E-4F8A-B161-B1F4F8BBEA85}"/>
                </a:ext>
              </a:extLst>
            </p:cNvPr>
            <p:cNvSpPr>
              <a:spLocks noChangeArrowheads="1"/>
            </p:cNvSpPr>
            <p:nvPr/>
          </p:nvSpPr>
          <p:spPr bwMode="auto">
            <a:xfrm>
              <a:off x="2674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96">
              <a:extLst>
                <a:ext uri="{FF2B5EF4-FFF2-40B4-BE49-F238E27FC236}">
                  <a16:creationId xmlns:a16="http://schemas.microsoft.com/office/drawing/2014/main" id="{4C0FF89D-5642-4793-B0C9-76415DAD11C8}"/>
                </a:ext>
              </a:extLst>
            </p:cNvPr>
            <p:cNvSpPr>
              <a:spLocks/>
            </p:cNvSpPr>
            <p:nvPr/>
          </p:nvSpPr>
          <p:spPr bwMode="auto">
            <a:xfrm>
              <a:off x="2498725" y="773113"/>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97">
              <a:extLst>
                <a:ext uri="{FF2B5EF4-FFF2-40B4-BE49-F238E27FC236}">
                  <a16:creationId xmlns:a16="http://schemas.microsoft.com/office/drawing/2014/main" id="{946660E8-F20E-4280-8CEB-281C8EAFBB35}"/>
                </a:ext>
              </a:extLst>
            </p:cNvPr>
            <p:cNvSpPr>
              <a:spLocks/>
            </p:cNvSpPr>
            <p:nvPr/>
          </p:nvSpPr>
          <p:spPr bwMode="auto">
            <a:xfrm>
              <a:off x="2498725" y="773113"/>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98">
              <a:extLst>
                <a:ext uri="{FF2B5EF4-FFF2-40B4-BE49-F238E27FC236}">
                  <a16:creationId xmlns:a16="http://schemas.microsoft.com/office/drawing/2014/main" id="{2B9AC5F0-47D5-450B-A405-9624DAC12D2E}"/>
                </a:ext>
              </a:extLst>
            </p:cNvPr>
            <p:cNvSpPr>
              <a:spLocks noChangeArrowheads="1"/>
            </p:cNvSpPr>
            <p:nvPr/>
          </p:nvSpPr>
          <p:spPr bwMode="auto">
            <a:xfrm>
              <a:off x="2486025"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99">
              <a:extLst>
                <a:ext uri="{FF2B5EF4-FFF2-40B4-BE49-F238E27FC236}">
                  <a16:creationId xmlns:a16="http://schemas.microsoft.com/office/drawing/2014/main" id="{AFD48EE8-7D1B-4290-9D8C-E468BAE01D9D}"/>
                </a:ext>
              </a:extLst>
            </p:cNvPr>
            <p:cNvSpPr>
              <a:spLocks/>
            </p:cNvSpPr>
            <p:nvPr/>
          </p:nvSpPr>
          <p:spPr bwMode="auto">
            <a:xfrm>
              <a:off x="2311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00">
              <a:extLst>
                <a:ext uri="{FF2B5EF4-FFF2-40B4-BE49-F238E27FC236}">
                  <a16:creationId xmlns:a16="http://schemas.microsoft.com/office/drawing/2014/main" id="{B0E32BB5-CABF-4CE5-B31E-909D62587274}"/>
                </a:ext>
              </a:extLst>
            </p:cNvPr>
            <p:cNvSpPr>
              <a:spLocks/>
            </p:cNvSpPr>
            <p:nvPr/>
          </p:nvSpPr>
          <p:spPr bwMode="auto">
            <a:xfrm>
              <a:off x="2311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1">
              <a:extLst>
                <a:ext uri="{FF2B5EF4-FFF2-40B4-BE49-F238E27FC236}">
                  <a16:creationId xmlns:a16="http://schemas.microsoft.com/office/drawing/2014/main" id="{40F72D13-B13C-4038-BC4D-CDF44FBF4D2C}"/>
                </a:ext>
              </a:extLst>
            </p:cNvPr>
            <p:cNvSpPr>
              <a:spLocks/>
            </p:cNvSpPr>
            <p:nvPr/>
          </p:nvSpPr>
          <p:spPr bwMode="auto">
            <a:xfrm>
              <a:off x="1052513" y="628650"/>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102">
              <a:extLst>
                <a:ext uri="{FF2B5EF4-FFF2-40B4-BE49-F238E27FC236}">
                  <a16:creationId xmlns:a16="http://schemas.microsoft.com/office/drawing/2014/main" id="{9EE420B2-94A2-4CBA-9C41-913A077481B2}"/>
                </a:ext>
              </a:extLst>
            </p:cNvPr>
            <p:cNvSpPr>
              <a:spLocks noChangeArrowheads="1"/>
            </p:cNvSpPr>
            <p:nvPr/>
          </p:nvSpPr>
          <p:spPr bwMode="auto">
            <a:xfrm>
              <a:off x="236538" y="698500"/>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3">
              <a:extLst>
                <a:ext uri="{FF2B5EF4-FFF2-40B4-BE49-F238E27FC236}">
                  <a16:creationId xmlns:a16="http://schemas.microsoft.com/office/drawing/2014/main" id="{CE5FB6DC-9CF2-4E95-85A5-D6348B413BB5}"/>
                </a:ext>
              </a:extLst>
            </p:cNvPr>
            <p:cNvSpPr>
              <a:spLocks/>
            </p:cNvSpPr>
            <p:nvPr/>
          </p:nvSpPr>
          <p:spPr bwMode="auto">
            <a:xfrm>
              <a:off x="411163" y="1588"/>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104">
              <a:extLst>
                <a:ext uri="{FF2B5EF4-FFF2-40B4-BE49-F238E27FC236}">
                  <a16:creationId xmlns:a16="http://schemas.microsoft.com/office/drawing/2014/main" id="{73F09982-9B71-4219-A47C-B76A595C809A}"/>
                </a:ext>
              </a:extLst>
            </p:cNvPr>
            <p:cNvSpPr>
              <a:spLocks noChangeArrowheads="1"/>
            </p:cNvSpPr>
            <p:nvPr/>
          </p:nvSpPr>
          <p:spPr bwMode="auto">
            <a:xfrm>
              <a:off x="4294188" y="966788"/>
              <a:ext cx="444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105">
              <a:extLst>
                <a:ext uri="{FF2B5EF4-FFF2-40B4-BE49-F238E27FC236}">
                  <a16:creationId xmlns:a16="http://schemas.microsoft.com/office/drawing/2014/main" id="{4067EB16-328E-4FF7-A1C0-F73FFA91370F}"/>
                </a:ext>
              </a:extLst>
            </p:cNvPr>
            <p:cNvSpPr>
              <a:spLocks noChangeArrowheads="1"/>
            </p:cNvSpPr>
            <p:nvPr/>
          </p:nvSpPr>
          <p:spPr bwMode="auto">
            <a:xfrm>
              <a:off x="3952875" y="1938338"/>
              <a:ext cx="736600" cy="241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106">
              <a:extLst>
                <a:ext uri="{FF2B5EF4-FFF2-40B4-BE49-F238E27FC236}">
                  <a16:creationId xmlns:a16="http://schemas.microsoft.com/office/drawing/2014/main" id="{A82448FC-202D-4E96-87CA-2BC8F8CF5381}"/>
                </a:ext>
              </a:extLst>
            </p:cNvPr>
            <p:cNvSpPr>
              <a:spLocks noChangeArrowheads="1"/>
            </p:cNvSpPr>
            <p:nvPr/>
          </p:nvSpPr>
          <p:spPr bwMode="auto">
            <a:xfrm>
              <a:off x="4224338" y="1855788"/>
              <a:ext cx="187325"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107">
              <a:extLst>
                <a:ext uri="{FF2B5EF4-FFF2-40B4-BE49-F238E27FC236}">
                  <a16:creationId xmlns:a16="http://schemas.microsoft.com/office/drawing/2014/main" id="{DBB971E3-8457-45C5-8FA5-72E92670626E}"/>
                </a:ext>
              </a:extLst>
            </p:cNvPr>
            <p:cNvSpPr>
              <a:spLocks noChangeArrowheads="1"/>
            </p:cNvSpPr>
            <p:nvPr/>
          </p:nvSpPr>
          <p:spPr bwMode="auto">
            <a:xfrm>
              <a:off x="3044825" y="752475"/>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08">
              <a:extLst>
                <a:ext uri="{FF2B5EF4-FFF2-40B4-BE49-F238E27FC236}">
                  <a16:creationId xmlns:a16="http://schemas.microsoft.com/office/drawing/2014/main" id="{8B6B808D-7E82-48AB-B22A-991517A2174D}"/>
                </a:ext>
              </a:extLst>
            </p:cNvPr>
            <p:cNvSpPr>
              <a:spLocks/>
            </p:cNvSpPr>
            <p:nvPr/>
          </p:nvSpPr>
          <p:spPr bwMode="auto">
            <a:xfrm>
              <a:off x="3044825" y="900113"/>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109">
              <a:extLst>
                <a:ext uri="{FF2B5EF4-FFF2-40B4-BE49-F238E27FC236}">
                  <a16:creationId xmlns:a16="http://schemas.microsoft.com/office/drawing/2014/main" id="{B99FF8FC-4C32-4B0E-8B63-1ACFEB0B4C51}"/>
                </a:ext>
              </a:extLst>
            </p:cNvPr>
            <p:cNvSpPr>
              <a:spLocks noChangeArrowheads="1"/>
            </p:cNvSpPr>
            <p:nvPr/>
          </p:nvSpPr>
          <p:spPr bwMode="auto">
            <a:xfrm>
              <a:off x="3781425"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110">
              <a:extLst>
                <a:ext uri="{FF2B5EF4-FFF2-40B4-BE49-F238E27FC236}">
                  <a16:creationId xmlns:a16="http://schemas.microsoft.com/office/drawing/2014/main" id="{7CC40F54-A955-48C8-8352-7B29F3618AD0}"/>
                </a:ext>
              </a:extLst>
            </p:cNvPr>
            <p:cNvSpPr>
              <a:spLocks noChangeArrowheads="1"/>
            </p:cNvSpPr>
            <p:nvPr/>
          </p:nvSpPr>
          <p:spPr bwMode="auto">
            <a:xfrm>
              <a:off x="3949700" y="820738"/>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11">
              <a:extLst>
                <a:ext uri="{FF2B5EF4-FFF2-40B4-BE49-F238E27FC236}">
                  <a16:creationId xmlns:a16="http://schemas.microsoft.com/office/drawing/2014/main" id="{5BC9F472-66C0-455B-997A-0D8338930F9E}"/>
                </a:ext>
              </a:extLst>
            </p:cNvPr>
            <p:cNvSpPr>
              <a:spLocks/>
            </p:cNvSpPr>
            <p:nvPr/>
          </p:nvSpPr>
          <p:spPr bwMode="auto">
            <a:xfrm>
              <a:off x="3614738" y="768350"/>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12">
              <a:extLst>
                <a:ext uri="{FF2B5EF4-FFF2-40B4-BE49-F238E27FC236}">
                  <a16:creationId xmlns:a16="http://schemas.microsoft.com/office/drawing/2014/main" id="{720816A6-9364-4B05-B4EC-C6F843A3AFCC}"/>
                </a:ext>
              </a:extLst>
            </p:cNvPr>
            <p:cNvSpPr>
              <a:spLocks/>
            </p:cNvSpPr>
            <p:nvPr/>
          </p:nvSpPr>
          <p:spPr bwMode="auto">
            <a:xfrm>
              <a:off x="3797300" y="814388"/>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13">
              <a:extLst>
                <a:ext uri="{FF2B5EF4-FFF2-40B4-BE49-F238E27FC236}">
                  <a16:creationId xmlns:a16="http://schemas.microsoft.com/office/drawing/2014/main" id="{8EB7EABA-3B93-4AB0-8CF4-1B05165C4201}"/>
                </a:ext>
              </a:extLst>
            </p:cNvPr>
            <p:cNvSpPr>
              <a:spLocks/>
            </p:cNvSpPr>
            <p:nvPr/>
          </p:nvSpPr>
          <p:spPr bwMode="auto">
            <a:xfrm>
              <a:off x="3614738" y="768350"/>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114">
              <a:extLst>
                <a:ext uri="{FF2B5EF4-FFF2-40B4-BE49-F238E27FC236}">
                  <a16:creationId xmlns:a16="http://schemas.microsoft.com/office/drawing/2014/main" id="{A645DE29-E84F-409D-BB40-7B6A1624F2EC}"/>
                </a:ext>
              </a:extLst>
            </p:cNvPr>
            <p:cNvSpPr>
              <a:spLocks noChangeArrowheads="1"/>
            </p:cNvSpPr>
            <p:nvPr/>
          </p:nvSpPr>
          <p:spPr bwMode="auto">
            <a:xfrm>
              <a:off x="3602038"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15">
              <a:extLst>
                <a:ext uri="{FF2B5EF4-FFF2-40B4-BE49-F238E27FC236}">
                  <a16:creationId xmlns:a16="http://schemas.microsoft.com/office/drawing/2014/main" id="{FEF43D05-E15B-4D9F-BFEB-B3366EE0D759}"/>
                </a:ext>
              </a:extLst>
            </p:cNvPr>
            <p:cNvSpPr>
              <a:spLocks/>
            </p:cNvSpPr>
            <p:nvPr/>
          </p:nvSpPr>
          <p:spPr bwMode="auto">
            <a:xfrm>
              <a:off x="3440113" y="768350"/>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16">
              <a:extLst>
                <a:ext uri="{FF2B5EF4-FFF2-40B4-BE49-F238E27FC236}">
                  <a16:creationId xmlns:a16="http://schemas.microsoft.com/office/drawing/2014/main" id="{35AA7AC5-BC3D-4914-A3F9-08D319B83033}"/>
                </a:ext>
              </a:extLst>
            </p:cNvPr>
            <p:cNvSpPr>
              <a:spLocks/>
            </p:cNvSpPr>
            <p:nvPr/>
          </p:nvSpPr>
          <p:spPr bwMode="auto">
            <a:xfrm>
              <a:off x="3440113" y="768350"/>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117">
              <a:extLst>
                <a:ext uri="{FF2B5EF4-FFF2-40B4-BE49-F238E27FC236}">
                  <a16:creationId xmlns:a16="http://schemas.microsoft.com/office/drawing/2014/main" id="{36FA8F4A-338E-407D-89B5-281B96FDC6D7}"/>
                </a:ext>
              </a:extLst>
            </p:cNvPr>
            <p:cNvSpPr>
              <a:spLocks noChangeArrowheads="1"/>
            </p:cNvSpPr>
            <p:nvPr/>
          </p:nvSpPr>
          <p:spPr bwMode="auto">
            <a:xfrm>
              <a:off x="3427413"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18">
              <a:extLst>
                <a:ext uri="{FF2B5EF4-FFF2-40B4-BE49-F238E27FC236}">
                  <a16:creationId xmlns:a16="http://schemas.microsoft.com/office/drawing/2014/main" id="{7B4D097C-0B2B-42CB-A1EC-B6B2D6A4D026}"/>
                </a:ext>
              </a:extLst>
            </p:cNvPr>
            <p:cNvSpPr>
              <a:spLocks/>
            </p:cNvSpPr>
            <p:nvPr/>
          </p:nvSpPr>
          <p:spPr bwMode="auto">
            <a:xfrm>
              <a:off x="3260725" y="768350"/>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19">
              <a:extLst>
                <a:ext uri="{FF2B5EF4-FFF2-40B4-BE49-F238E27FC236}">
                  <a16:creationId xmlns:a16="http://schemas.microsoft.com/office/drawing/2014/main" id="{CF6A20C6-943F-4A0C-9CBB-9B9CE0CFE122}"/>
                </a:ext>
              </a:extLst>
            </p:cNvPr>
            <p:cNvSpPr>
              <a:spLocks/>
            </p:cNvSpPr>
            <p:nvPr/>
          </p:nvSpPr>
          <p:spPr bwMode="auto">
            <a:xfrm>
              <a:off x="3260725" y="768350"/>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120">
              <a:extLst>
                <a:ext uri="{FF2B5EF4-FFF2-40B4-BE49-F238E27FC236}">
                  <a16:creationId xmlns:a16="http://schemas.microsoft.com/office/drawing/2014/main" id="{17B6D4D8-537B-422D-B662-3ED1EA328D03}"/>
                </a:ext>
              </a:extLst>
            </p:cNvPr>
            <p:cNvSpPr>
              <a:spLocks noChangeArrowheads="1"/>
            </p:cNvSpPr>
            <p:nvPr/>
          </p:nvSpPr>
          <p:spPr bwMode="auto">
            <a:xfrm>
              <a:off x="3251200"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21">
              <a:extLst>
                <a:ext uri="{FF2B5EF4-FFF2-40B4-BE49-F238E27FC236}">
                  <a16:creationId xmlns:a16="http://schemas.microsoft.com/office/drawing/2014/main" id="{7C3F5BA1-94FD-4495-AE0A-67518D02F69B}"/>
                </a:ext>
              </a:extLst>
            </p:cNvPr>
            <p:cNvSpPr>
              <a:spLocks/>
            </p:cNvSpPr>
            <p:nvPr/>
          </p:nvSpPr>
          <p:spPr bwMode="auto">
            <a:xfrm>
              <a:off x="3086100" y="768350"/>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22">
              <a:extLst>
                <a:ext uri="{FF2B5EF4-FFF2-40B4-BE49-F238E27FC236}">
                  <a16:creationId xmlns:a16="http://schemas.microsoft.com/office/drawing/2014/main" id="{2A1CC34C-0B96-4FAE-82F9-1F5CFFE3C9EC}"/>
                </a:ext>
              </a:extLst>
            </p:cNvPr>
            <p:cNvSpPr>
              <a:spLocks/>
            </p:cNvSpPr>
            <p:nvPr/>
          </p:nvSpPr>
          <p:spPr bwMode="auto">
            <a:xfrm>
              <a:off x="3086100" y="768350"/>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123">
              <a:extLst>
                <a:ext uri="{FF2B5EF4-FFF2-40B4-BE49-F238E27FC236}">
                  <a16:creationId xmlns:a16="http://schemas.microsoft.com/office/drawing/2014/main" id="{ED6F9DD0-0012-4FCA-A2B3-7297028520EA}"/>
                </a:ext>
              </a:extLst>
            </p:cNvPr>
            <p:cNvSpPr>
              <a:spLocks noChangeArrowheads="1"/>
            </p:cNvSpPr>
            <p:nvPr/>
          </p:nvSpPr>
          <p:spPr bwMode="auto">
            <a:xfrm>
              <a:off x="3952875" y="2192338"/>
              <a:ext cx="736600" cy="2428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124">
              <a:extLst>
                <a:ext uri="{FF2B5EF4-FFF2-40B4-BE49-F238E27FC236}">
                  <a16:creationId xmlns:a16="http://schemas.microsoft.com/office/drawing/2014/main" id="{05746606-6112-479F-944D-EDA2822ACFD0}"/>
                </a:ext>
              </a:extLst>
            </p:cNvPr>
            <p:cNvSpPr>
              <a:spLocks noChangeArrowheads="1"/>
            </p:cNvSpPr>
            <p:nvPr/>
          </p:nvSpPr>
          <p:spPr bwMode="auto">
            <a:xfrm>
              <a:off x="3175" y="695325"/>
              <a:ext cx="206375" cy="676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25">
              <a:extLst>
                <a:ext uri="{FF2B5EF4-FFF2-40B4-BE49-F238E27FC236}">
                  <a16:creationId xmlns:a16="http://schemas.microsoft.com/office/drawing/2014/main" id="{30F3A5BD-EA1F-4754-9AD0-F011E4EC951D}"/>
                </a:ext>
              </a:extLst>
            </p:cNvPr>
            <p:cNvSpPr>
              <a:spLocks/>
            </p:cNvSpPr>
            <p:nvPr/>
          </p:nvSpPr>
          <p:spPr bwMode="auto">
            <a:xfrm>
              <a:off x="752475" y="4430713"/>
              <a:ext cx="1154113" cy="20796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98" name="Group 297">
            <a:extLst>
              <a:ext uri="{FF2B5EF4-FFF2-40B4-BE49-F238E27FC236}">
                <a16:creationId xmlns:a16="http://schemas.microsoft.com/office/drawing/2014/main" id="{F59F6AB0-86E4-4952-8CE7-BA7EB872582A}"/>
              </a:ext>
            </a:extLst>
          </p:cNvPr>
          <p:cNvGrpSpPr/>
          <p:nvPr/>
        </p:nvGrpSpPr>
        <p:grpSpPr>
          <a:xfrm flipH="1">
            <a:off x="10905123" y="5165554"/>
            <a:ext cx="1282983" cy="1692445"/>
            <a:chOff x="-2007474" y="-652843"/>
            <a:chExt cx="7361223" cy="7304435"/>
          </a:xfrm>
          <a:solidFill>
            <a:schemeClr val="bg1">
              <a:lumMod val="65000"/>
            </a:schemeClr>
          </a:solidFill>
        </p:grpSpPr>
        <p:grpSp>
          <p:nvGrpSpPr>
            <p:cNvPr id="146" name="Group 145">
              <a:extLst>
                <a:ext uri="{FF2B5EF4-FFF2-40B4-BE49-F238E27FC236}">
                  <a16:creationId xmlns:a16="http://schemas.microsoft.com/office/drawing/2014/main" id="{2AACE337-C101-4705-8768-4CFFF41A075E}"/>
                </a:ext>
              </a:extLst>
            </p:cNvPr>
            <p:cNvGrpSpPr/>
            <p:nvPr/>
          </p:nvGrpSpPr>
          <p:grpSpPr>
            <a:xfrm>
              <a:off x="-2007474" y="-652843"/>
              <a:ext cx="6869322" cy="7304435"/>
              <a:chOff x="3175" y="1588"/>
              <a:chExt cx="4360863" cy="4637087"/>
            </a:xfrm>
            <a:grpFill/>
          </p:grpSpPr>
          <p:sp>
            <p:nvSpPr>
              <p:cNvPr id="147" name="Rectangle 5">
                <a:extLst>
                  <a:ext uri="{FF2B5EF4-FFF2-40B4-BE49-F238E27FC236}">
                    <a16:creationId xmlns:a16="http://schemas.microsoft.com/office/drawing/2014/main" id="{6C847F28-2DD5-4E15-826D-45D2D6E24502}"/>
                  </a:ext>
                </a:extLst>
              </p:cNvPr>
              <p:cNvSpPr>
                <a:spLocks noChangeArrowheads="1"/>
              </p:cNvSpPr>
              <p:nvPr/>
            </p:nvSpPr>
            <p:spPr bwMode="auto">
              <a:xfrm>
                <a:off x="1106488" y="3094038"/>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6">
                <a:extLst>
                  <a:ext uri="{FF2B5EF4-FFF2-40B4-BE49-F238E27FC236}">
                    <a16:creationId xmlns:a16="http://schemas.microsoft.com/office/drawing/2014/main" id="{5C33B2C6-B4C3-44C0-9025-455DD122D583}"/>
                  </a:ext>
                </a:extLst>
              </p:cNvPr>
              <p:cNvSpPr>
                <a:spLocks noChangeArrowheads="1"/>
              </p:cNvSpPr>
              <p:nvPr/>
            </p:nvSpPr>
            <p:spPr bwMode="auto">
              <a:xfrm>
                <a:off x="1450975" y="3094038"/>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7">
                <a:extLst>
                  <a:ext uri="{FF2B5EF4-FFF2-40B4-BE49-F238E27FC236}">
                    <a16:creationId xmlns:a16="http://schemas.microsoft.com/office/drawing/2014/main" id="{3C7D0B9B-1CD2-4C45-BB89-D48D8F97E8CD}"/>
                  </a:ext>
                </a:extLst>
              </p:cNvPr>
              <p:cNvSpPr>
                <a:spLocks noChangeArrowheads="1"/>
              </p:cNvSpPr>
              <p:nvPr/>
            </p:nvSpPr>
            <p:spPr bwMode="auto">
              <a:xfrm>
                <a:off x="1147763" y="314801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8">
                <a:extLst>
                  <a:ext uri="{FF2B5EF4-FFF2-40B4-BE49-F238E27FC236}">
                    <a16:creationId xmlns:a16="http://schemas.microsoft.com/office/drawing/2014/main" id="{7B226E96-7F1A-466D-BA2A-0E86EFCEBC42}"/>
                  </a:ext>
                </a:extLst>
              </p:cNvPr>
              <p:cNvSpPr>
                <a:spLocks/>
              </p:cNvSpPr>
              <p:nvPr/>
            </p:nvSpPr>
            <p:spPr bwMode="auto">
              <a:xfrm>
                <a:off x="1173163" y="317658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9">
                <a:extLst>
                  <a:ext uri="{FF2B5EF4-FFF2-40B4-BE49-F238E27FC236}">
                    <a16:creationId xmlns:a16="http://schemas.microsoft.com/office/drawing/2014/main" id="{2B33E724-0BC7-4F15-BC3C-931CD8AFDC3F}"/>
                  </a:ext>
                </a:extLst>
              </p:cNvPr>
              <p:cNvSpPr>
                <a:spLocks/>
              </p:cNvSpPr>
              <p:nvPr/>
            </p:nvSpPr>
            <p:spPr bwMode="auto">
              <a:xfrm>
                <a:off x="1173163" y="317658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10">
                <a:extLst>
                  <a:ext uri="{FF2B5EF4-FFF2-40B4-BE49-F238E27FC236}">
                    <a16:creationId xmlns:a16="http://schemas.microsoft.com/office/drawing/2014/main" id="{D383D9F8-9612-4C00-BF7A-C31C6CC8E5E7}"/>
                  </a:ext>
                </a:extLst>
              </p:cNvPr>
              <p:cNvSpPr>
                <a:spLocks noChangeArrowheads="1"/>
              </p:cNvSpPr>
              <p:nvPr/>
            </p:nvSpPr>
            <p:spPr bwMode="auto">
              <a:xfrm>
                <a:off x="1147763" y="34417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1">
                <a:extLst>
                  <a:ext uri="{FF2B5EF4-FFF2-40B4-BE49-F238E27FC236}">
                    <a16:creationId xmlns:a16="http://schemas.microsoft.com/office/drawing/2014/main" id="{7D7D766A-6A0A-4AA9-8746-5407137EB170}"/>
                  </a:ext>
                </a:extLst>
              </p:cNvPr>
              <p:cNvSpPr>
                <a:spLocks/>
              </p:cNvSpPr>
              <p:nvPr/>
            </p:nvSpPr>
            <p:spPr bwMode="auto">
              <a:xfrm>
                <a:off x="1173163" y="347027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2">
                <a:extLst>
                  <a:ext uri="{FF2B5EF4-FFF2-40B4-BE49-F238E27FC236}">
                    <a16:creationId xmlns:a16="http://schemas.microsoft.com/office/drawing/2014/main" id="{55884C7C-CB69-4163-8022-FB638C3A8B29}"/>
                  </a:ext>
                </a:extLst>
              </p:cNvPr>
              <p:cNvSpPr>
                <a:spLocks/>
              </p:cNvSpPr>
              <p:nvPr/>
            </p:nvSpPr>
            <p:spPr bwMode="auto">
              <a:xfrm>
                <a:off x="1173163" y="347027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13">
                <a:extLst>
                  <a:ext uri="{FF2B5EF4-FFF2-40B4-BE49-F238E27FC236}">
                    <a16:creationId xmlns:a16="http://schemas.microsoft.com/office/drawing/2014/main" id="{36291CB1-C7F9-4B95-902F-C3B3E84CDC9E}"/>
                  </a:ext>
                </a:extLst>
              </p:cNvPr>
              <p:cNvSpPr>
                <a:spLocks noChangeArrowheads="1"/>
              </p:cNvSpPr>
              <p:nvPr/>
            </p:nvSpPr>
            <p:spPr bwMode="auto">
              <a:xfrm>
                <a:off x="1147763" y="37338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4">
                <a:extLst>
                  <a:ext uri="{FF2B5EF4-FFF2-40B4-BE49-F238E27FC236}">
                    <a16:creationId xmlns:a16="http://schemas.microsoft.com/office/drawing/2014/main" id="{7B486787-58A6-41E5-823D-02F40C5E9592}"/>
                  </a:ext>
                </a:extLst>
              </p:cNvPr>
              <p:cNvSpPr>
                <a:spLocks/>
              </p:cNvSpPr>
              <p:nvPr/>
            </p:nvSpPr>
            <p:spPr bwMode="auto">
              <a:xfrm>
                <a:off x="1173163" y="376237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5">
                <a:extLst>
                  <a:ext uri="{FF2B5EF4-FFF2-40B4-BE49-F238E27FC236}">
                    <a16:creationId xmlns:a16="http://schemas.microsoft.com/office/drawing/2014/main" id="{5B14B25D-63B5-4F87-A305-2F8C1A8A5617}"/>
                  </a:ext>
                </a:extLst>
              </p:cNvPr>
              <p:cNvSpPr>
                <a:spLocks/>
              </p:cNvSpPr>
              <p:nvPr/>
            </p:nvSpPr>
            <p:spPr bwMode="auto">
              <a:xfrm>
                <a:off x="1173163" y="376237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16">
                <a:extLst>
                  <a:ext uri="{FF2B5EF4-FFF2-40B4-BE49-F238E27FC236}">
                    <a16:creationId xmlns:a16="http://schemas.microsoft.com/office/drawing/2014/main" id="{25307660-602C-4D49-BD50-D25ED4B00CC4}"/>
                  </a:ext>
                </a:extLst>
              </p:cNvPr>
              <p:cNvSpPr>
                <a:spLocks noChangeArrowheads="1"/>
              </p:cNvSpPr>
              <p:nvPr/>
            </p:nvSpPr>
            <p:spPr bwMode="auto">
              <a:xfrm>
                <a:off x="1147763" y="402748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7">
                <a:extLst>
                  <a:ext uri="{FF2B5EF4-FFF2-40B4-BE49-F238E27FC236}">
                    <a16:creationId xmlns:a16="http://schemas.microsoft.com/office/drawing/2014/main" id="{D2FFB140-D860-4944-AE1D-B07E0C42F8CC}"/>
                  </a:ext>
                </a:extLst>
              </p:cNvPr>
              <p:cNvSpPr>
                <a:spLocks/>
              </p:cNvSpPr>
              <p:nvPr/>
            </p:nvSpPr>
            <p:spPr bwMode="auto">
              <a:xfrm>
                <a:off x="1173163" y="405606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8">
                <a:extLst>
                  <a:ext uri="{FF2B5EF4-FFF2-40B4-BE49-F238E27FC236}">
                    <a16:creationId xmlns:a16="http://schemas.microsoft.com/office/drawing/2014/main" id="{5D551AE2-B135-4CB9-A38C-2ECE0F9C32FE}"/>
                  </a:ext>
                </a:extLst>
              </p:cNvPr>
              <p:cNvSpPr>
                <a:spLocks/>
              </p:cNvSpPr>
              <p:nvPr/>
            </p:nvSpPr>
            <p:spPr bwMode="auto">
              <a:xfrm>
                <a:off x="1173163" y="405606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19">
                <a:extLst>
                  <a:ext uri="{FF2B5EF4-FFF2-40B4-BE49-F238E27FC236}">
                    <a16:creationId xmlns:a16="http://schemas.microsoft.com/office/drawing/2014/main" id="{EBE7056F-51F6-4958-870F-DED44873D664}"/>
                  </a:ext>
                </a:extLst>
              </p:cNvPr>
              <p:cNvSpPr>
                <a:spLocks noChangeArrowheads="1"/>
              </p:cNvSpPr>
              <p:nvPr/>
            </p:nvSpPr>
            <p:spPr bwMode="auto">
              <a:xfrm>
                <a:off x="1106488" y="1897063"/>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20">
                <a:extLst>
                  <a:ext uri="{FF2B5EF4-FFF2-40B4-BE49-F238E27FC236}">
                    <a16:creationId xmlns:a16="http://schemas.microsoft.com/office/drawing/2014/main" id="{158ABE32-01D3-4168-A75D-ABB86E0532C6}"/>
                  </a:ext>
                </a:extLst>
              </p:cNvPr>
              <p:cNvSpPr>
                <a:spLocks noChangeArrowheads="1"/>
              </p:cNvSpPr>
              <p:nvPr/>
            </p:nvSpPr>
            <p:spPr bwMode="auto">
              <a:xfrm>
                <a:off x="1450975" y="1897063"/>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21">
                <a:extLst>
                  <a:ext uri="{FF2B5EF4-FFF2-40B4-BE49-F238E27FC236}">
                    <a16:creationId xmlns:a16="http://schemas.microsoft.com/office/drawing/2014/main" id="{115D7175-84D9-4188-B9AF-67A630C8D4DB}"/>
                  </a:ext>
                </a:extLst>
              </p:cNvPr>
              <p:cNvSpPr>
                <a:spLocks noChangeArrowheads="1"/>
              </p:cNvSpPr>
              <p:nvPr/>
            </p:nvSpPr>
            <p:spPr bwMode="auto">
              <a:xfrm>
                <a:off x="1147763" y="18970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2">
                <a:extLst>
                  <a:ext uri="{FF2B5EF4-FFF2-40B4-BE49-F238E27FC236}">
                    <a16:creationId xmlns:a16="http://schemas.microsoft.com/office/drawing/2014/main" id="{431BCE74-7B15-47F8-BA80-16E994AC9E6F}"/>
                  </a:ext>
                </a:extLst>
              </p:cNvPr>
              <p:cNvSpPr>
                <a:spLocks/>
              </p:cNvSpPr>
              <p:nvPr/>
            </p:nvSpPr>
            <p:spPr bwMode="auto">
              <a:xfrm>
                <a:off x="1173163" y="1925638"/>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3">
                <a:extLst>
                  <a:ext uri="{FF2B5EF4-FFF2-40B4-BE49-F238E27FC236}">
                    <a16:creationId xmlns:a16="http://schemas.microsoft.com/office/drawing/2014/main" id="{E8AA6AE1-5A60-4A8A-87BC-060E18FD8026}"/>
                  </a:ext>
                </a:extLst>
              </p:cNvPr>
              <p:cNvSpPr>
                <a:spLocks/>
              </p:cNvSpPr>
              <p:nvPr/>
            </p:nvSpPr>
            <p:spPr bwMode="auto">
              <a:xfrm>
                <a:off x="1173163" y="1925638"/>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4">
                <a:extLst>
                  <a:ext uri="{FF2B5EF4-FFF2-40B4-BE49-F238E27FC236}">
                    <a16:creationId xmlns:a16="http://schemas.microsoft.com/office/drawing/2014/main" id="{BBDDA0CB-2CAF-4367-9D44-25DF505FFA81}"/>
                  </a:ext>
                </a:extLst>
              </p:cNvPr>
              <p:cNvSpPr>
                <a:spLocks noChangeArrowheads="1"/>
              </p:cNvSpPr>
              <p:nvPr/>
            </p:nvSpPr>
            <p:spPr bwMode="auto">
              <a:xfrm>
                <a:off x="1147763" y="21891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5">
                <a:extLst>
                  <a:ext uri="{FF2B5EF4-FFF2-40B4-BE49-F238E27FC236}">
                    <a16:creationId xmlns:a16="http://schemas.microsoft.com/office/drawing/2014/main" id="{100778DF-DD9E-4C88-B096-7F81F2EEE05A}"/>
                  </a:ext>
                </a:extLst>
              </p:cNvPr>
              <p:cNvSpPr>
                <a:spLocks/>
              </p:cNvSpPr>
              <p:nvPr/>
            </p:nvSpPr>
            <p:spPr bwMode="auto">
              <a:xfrm>
                <a:off x="1173163" y="221773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6">
                <a:extLst>
                  <a:ext uri="{FF2B5EF4-FFF2-40B4-BE49-F238E27FC236}">
                    <a16:creationId xmlns:a16="http://schemas.microsoft.com/office/drawing/2014/main" id="{0F597EA2-B2B5-482F-AF73-47E7432835C8}"/>
                  </a:ext>
                </a:extLst>
              </p:cNvPr>
              <p:cNvSpPr>
                <a:spLocks/>
              </p:cNvSpPr>
              <p:nvPr/>
            </p:nvSpPr>
            <p:spPr bwMode="auto">
              <a:xfrm>
                <a:off x="1173163" y="221773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27">
                <a:extLst>
                  <a:ext uri="{FF2B5EF4-FFF2-40B4-BE49-F238E27FC236}">
                    <a16:creationId xmlns:a16="http://schemas.microsoft.com/office/drawing/2014/main" id="{15E6CE4B-ADAB-4CC3-ABCA-7EC0FE015050}"/>
                  </a:ext>
                </a:extLst>
              </p:cNvPr>
              <p:cNvSpPr>
                <a:spLocks noChangeArrowheads="1"/>
              </p:cNvSpPr>
              <p:nvPr/>
            </p:nvSpPr>
            <p:spPr bwMode="auto">
              <a:xfrm>
                <a:off x="1147763" y="24828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8">
                <a:extLst>
                  <a:ext uri="{FF2B5EF4-FFF2-40B4-BE49-F238E27FC236}">
                    <a16:creationId xmlns:a16="http://schemas.microsoft.com/office/drawing/2014/main" id="{36B3788D-222B-418F-A57B-FF9837E09019}"/>
                  </a:ext>
                </a:extLst>
              </p:cNvPr>
              <p:cNvSpPr>
                <a:spLocks/>
              </p:cNvSpPr>
              <p:nvPr/>
            </p:nvSpPr>
            <p:spPr bwMode="auto">
              <a:xfrm>
                <a:off x="1173163" y="251142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9">
                <a:extLst>
                  <a:ext uri="{FF2B5EF4-FFF2-40B4-BE49-F238E27FC236}">
                    <a16:creationId xmlns:a16="http://schemas.microsoft.com/office/drawing/2014/main" id="{59202857-4843-4568-831C-8F5B7420409A}"/>
                  </a:ext>
                </a:extLst>
              </p:cNvPr>
              <p:cNvSpPr>
                <a:spLocks/>
              </p:cNvSpPr>
              <p:nvPr/>
            </p:nvSpPr>
            <p:spPr bwMode="auto">
              <a:xfrm>
                <a:off x="1173163" y="251142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30">
                <a:extLst>
                  <a:ext uri="{FF2B5EF4-FFF2-40B4-BE49-F238E27FC236}">
                    <a16:creationId xmlns:a16="http://schemas.microsoft.com/office/drawing/2014/main" id="{D6B306FE-3D61-46C7-996D-B5B05A721101}"/>
                  </a:ext>
                </a:extLst>
              </p:cNvPr>
              <p:cNvSpPr>
                <a:spLocks noChangeArrowheads="1"/>
              </p:cNvSpPr>
              <p:nvPr/>
            </p:nvSpPr>
            <p:spPr bwMode="auto">
              <a:xfrm>
                <a:off x="1147763" y="27749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1">
                <a:extLst>
                  <a:ext uri="{FF2B5EF4-FFF2-40B4-BE49-F238E27FC236}">
                    <a16:creationId xmlns:a16="http://schemas.microsoft.com/office/drawing/2014/main" id="{F2D7F6AB-547A-4E5F-ADFC-99686F31F43D}"/>
                  </a:ext>
                </a:extLst>
              </p:cNvPr>
              <p:cNvSpPr>
                <a:spLocks/>
              </p:cNvSpPr>
              <p:nvPr/>
            </p:nvSpPr>
            <p:spPr bwMode="auto">
              <a:xfrm>
                <a:off x="1173163" y="280352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2">
                <a:extLst>
                  <a:ext uri="{FF2B5EF4-FFF2-40B4-BE49-F238E27FC236}">
                    <a16:creationId xmlns:a16="http://schemas.microsoft.com/office/drawing/2014/main" id="{0D954006-9733-4D67-ACB4-794E96A032D7}"/>
                  </a:ext>
                </a:extLst>
              </p:cNvPr>
              <p:cNvSpPr>
                <a:spLocks/>
              </p:cNvSpPr>
              <p:nvPr/>
            </p:nvSpPr>
            <p:spPr bwMode="auto">
              <a:xfrm>
                <a:off x="1173163" y="280352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3">
                <a:extLst>
                  <a:ext uri="{FF2B5EF4-FFF2-40B4-BE49-F238E27FC236}">
                    <a16:creationId xmlns:a16="http://schemas.microsoft.com/office/drawing/2014/main" id="{C82D00A5-88AF-4FD8-A1F5-CF247BA5663E}"/>
                  </a:ext>
                </a:extLst>
              </p:cNvPr>
              <p:cNvSpPr>
                <a:spLocks noChangeArrowheads="1"/>
              </p:cNvSpPr>
              <p:nvPr/>
            </p:nvSpPr>
            <p:spPr bwMode="auto">
              <a:xfrm>
                <a:off x="1179513" y="919163"/>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34">
                <a:extLst>
                  <a:ext uri="{FF2B5EF4-FFF2-40B4-BE49-F238E27FC236}">
                    <a16:creationId xmlns:a16="http://schemas.microsoft.com/office/drawing/2014/main" id="{1C649E30-051A-4A4B-808A-D7DF93962770}"/>
                  </a:ext>
                </a:extLst>
              </p:cNvPr>
              <p:cNvSpPr>
                <a:spLocks noChangeArrowheads="1"/>
              </p:cNvSpPr>
              <p:nvPr/>
            </p:nvSpPr>
            <p:spPr bwMode="auto">
              <a:xfrm>
                <a:off x="1412875" y="919163"/>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35">
                <a:extLst>
                  <a:ext uri="{FF2B5EF4-FFF2-40B4-BE49-F238E27FC236}">
                    <a16:creationId xmlns:a16="http://schemas.microsoft.com/office/drawing/2014/main" id="{B41BF085-DB12-48DC-8325-2DF45AFF562E}"/>
                  </a:ext>
                </a:extLst>
              </p:cNvPr>
              <p:cNvSpPr>
                <a:spLocks noChangeArrowheads="1"/>
              </p:cNvSpPr>
              <p:nvPr/>
            </p:nvSpPr>
            <p:spPr bwMode="auto">
              <a:xfrm>
                <a:off x="1179513" y="91598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6">
                <a:extLst>
                  <a:ext uri="{FF2B5EF4-FFF2-40B4-BE49-F238E27FC236}">
                    <a16:creationId xmlns:a16="http://schemas.microsoft.com/office/drawing/2014/main" id="{EF2207D2-AC06-4261-8FC7-AE1E0A572D2E}"/>
                  </a:ext>
                </a:extLst>
              </p:cNvPr>
              <p:cNvSpPr>
                <a:spLocks/>
              </p:cNvSpPr>
              <p:nvPr/>
            </p:nvSpPr>
            <p:spPr bwMode="auto">
              <a:xfrm>
                <a:off x="1198563" y="938213"/>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7">
                <a:extLst>
                  <a:ext uri="{FF2B5EF4-FFF2-40B4-BE49-F238E27FC236}">
                    <a16:creationId xmlns:a16="http://schemas.microsoft.com/office/drawing/2014/main" id="{486D3AE9-00DE-4DDB-823B-5E5DDBD7987A}"/>
                  </a:ext>
                </a:extLst>
              </p:cNvPr>
              <p:cNvSpPr>
                <a:spLocks/>
              </p:cNvSpPr>
              <p:nvPr/>
            </p:nvSpPr>
            <p:spPr bwMode="auto">
              <a:xfrm>
                <a:off x="1198563" y="938213"/>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38">
                <a:extLst>
                  <a:ext uri="{FF2B5EF4-FFF2-40B4-BE49-F238E27FC236}">
                    <a16:creationId xmlns:a16="http://schemas.microsoft.com/office/drawing/2014/main" id="{9210E1FB-A14A-4786-A15E-0CE67C8241B8}"/>
                  </a:ext>
                </a:extLst>
              </p:cNvPr>
              <p:cNvSpPr>
                <a:spLocks noChangeArrowheads="1"/>
              </p:cNvSpPr>
              <p:nvPr/>
            </p:nvSpPr>
            <p:spPr bwMode="auto">
              <a:xfrm>
                <a:off x="1179513" y="1141413"/>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9">
                <a:extLst>
                  <a:ext uri="{FF2B5EF4-FFF2-40B4-BE49-F238E27FC236}">
                    <a16:creationId xmlns:a16="http://schemas.microsoft.com/office/drawing/2014/main" id="{DCD78026-1A48-4235-9A77-807BAF7D8F2E}"/>
                  </a:ext>
                </a:extLst>
              </p:cNvPr>
              <p:cNvSpPr>
                <a:spLocks/>
              </p:cNvSpPr>
              <p:nvPr/>
            </p:nvSpPr>
            <p:spPr bwMode="auto">
              <a:xfrm>
                <a:off x="1198563" y="116046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40">
                <a:extLst>
                  <a:ext uri="{FF2B5EF4-FFF2-40B4-BE49-F238E27FC236}">
                    <a16:creationId xmlns:a16="http://schemas.microsoft.com/office/drawing/2014/main" id="{935346BF-554B-4668-9D66-418335C947D9}"/>
                  </a:ext>
                </a:extLst>
              </p:cNvPr>
              <p:cNvSpPr>
                <a:spLocks/>
              </p:cNvSpPr>
              <p:nvPr/>
            </p:nvSpPr>
            <p:spPr bwMode="auto">
              <a:xfrm>
                <a:off x="1198563" y="116046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41">
                <a:extLst>
                  <a:ext uri="{FF2B5EF4-FFF2-40B4-BE49-F238E27FC236}">
                    <a16:creationId xmlns:a16="http://schemas.microsoft.com/office/drawing/2014/main" id="{99DEE3C4-5D6E-47A7-A74D-42182F266CE2}"/>
                  </a:ext>
                </a:extLst>
              </p:cNvPr>
              <p:cNvSpPr>
                <a:spLocks noChangeArrowheads="1"/>
              </p:cNvSpPr>
              <p:nvPr/>
            </p:nvSpPr>
            <p:spPr bwMode="auto">
              <a:xfrm>
                <a:off x="1179513" y="13652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2">
                <a:extLst>
                  <a:ext uri="{FF2B5EF4-FFF2-40B4-BE49-F238E27FC236}">
                    <a16:creationId xmlns:a16="http://schemas.microsoft.com/office/drawing/2014/main" id="{C1B4427E-E998-40AB-96A0-99EA3CE3287D}"/>
                  </a:ext>
                </a:extLst>
              </p:cNvPr>
              <p:cNvSpPr>
                <a:spLocks/>
              </p:cNvSpPr>
              <p:nvPr/>
            </p:nvSpPr>
            <p:spPr bwMode="auto">
              <a:xfrm>
                <a:off x="1198563" y="1387475"/>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43">
                <a:extLst>
                  <a:ext uri="{FF2B5EF4-FFF2-40B4-BE49-F238E27FC236}">
                    <a16:creationId xmlns:a16="http://schemas.microsoft.com/office/drawing/2014/main" id="{5B0ADA34-C339-4FB4-A7B4-7FDAE93CB5B1}"/>
                  </a:ext>
                </a:extLst>
              </p:cNvPr>
              <p:cNvSpPr>
                <a:spLocks/>
              </p:cNvSpPr>
              <p:nvPr/>
            </p:nvSpPr>
            <p:spPr bwMode="auto">
              <a:xfrm>
                <a:off x="1198563" y="1387475"/>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44">
                <a:extLst>
                  <a:ext uri="{FF2B5EF4-FFF2-40B4-BE49-F238E27FC236}">
                    <a16:creationId xmlns:a16="http://schemas.microsoft.com/office/drawing/2014/main" id="{85C7B995-DD36-4DBA-A675-B4F30C578047}"/>
                  </a:ext>
                </a:extLst>
              </p:cNvPr>
              <p:cNvSpPr>
                <a:spLocks noChangeArrowheads="1"/>
              </p:cNvSpPr>
              <p:nvPr/>
            </p:nvSpPr>
            <p:spPr bwMode="auto">
              <a:xfrm>
                <a:off x="1179513" y="1590675"/>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5">
                <a:extLst>
                  <a:ext uri="{FF2B5EF4-FFF2-40B4-BE49-F238E27FC236}">
                    <a16:creationId xmlns:a16="http://schemas.microsoft.com/office/drawing/2014/main" id="{8C1C4BCD-F986-4D0F-B275-9923BAC09AB7}"/>
                  </a:ext>
                </a:extLst>
              </p:cNvPr>
              <p:cNvSpPr>
                <a:spLocks/>
              </p:cNvSpPr>
              <p:nvPr/>
            </p:nvSpPr>
            <p:spPr bwMode="auto">
              <a:xfrm>
                <a:off x="1198563" y="1609725"/>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6">
                <a:extLst>
                  <a:ext uri="{FF2B5EF4-FFF2-40B4-BE49-F238E27FC236}">
                    <a16:creationId xmlns:a16="http://schemas.microsoft.com/office/drawing/2014/main" id="{3EA5EB91-C8AE-40E5-95CD-73B99C7914ED}"/>
                  </a:ext>
                </a:extLst>
              </p:cNvPr>
              <p:cNvSpPr>
                <a:spLocks/>
              </p:cNvSpPr>
              <p:nvPr/>
            </p:nvSpPr>
            <p:spPr bwMode="auto">
              <a:xfrm>
                <a:off x="1198563" y="1609725"/>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47">
                <a:extLst>
                  <a:ext uri="{FF2B5EF4-FFF2-40B4-BE49-F238E27FC236}">
                    <a16:creationId xmlns:a16="http://schemas.microsoft.com/office/drawing/2014/main" id="{F7FCE5F1-D86C-4145-8DB8-F1420790AB94}"/>
                  </a:ext>
                </a:extLst>
              </p:cNvPr>
              <p:cNvSpPr>
                <a:spLocks noChangeArrowheads="1"/>
              </p:cNvSpPr>
              <p:nvPr/>
            </p:nvSpPr>
            <p:spPr bwMode="auto">
              <a:xfrm>
                <a:off x="1182688" y="217488"/>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48">
                <a:extLst>
                  <a:ext uri="{FF2B5EF4-FFF2-40B4-BE49-F238E27FC236}">
                    <a16:creationId xmlns:a16="http://schemas.microsoft.com/office/drawing/2014/main" id="{DE2B89D7-741E-4054-AAC8-7BBE7F6132A2}"/>
                  </a:ext>
                </a:extLst>
              </p:cNvPr>
              <p:cNvSpPr>
                <a:spLocks noChangeArrowheads="1"/>
              </p:cNvSpPr>
              <p:nvPr/>
            </p:nvSpPr>
            <p:spPr bwMode="auto">
              <a:xfrm>
                <a:off x="1416050" y="217488"/>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9">
                <a:extLst>
                  <a:ext uri="{FF2B5EF4-FFF2-40B4-BE49-F238E27FC236}">
                    <a16:creationId xmlns:a16="http://schemas.microsoft.com/office/drawing/2014/main" id="{930F1590-6199-45BB-8618-7C24B4092E56}"/>
                  </a:ext>
                </a:extLst>
              </p:cNvPr>
              <p:cNvSpPr>
                <a:spLocks/>
              </p:cNvSpPr>
              <p:nvPr/>
            </p:nvSpPr>
            <p:spPr bwMode="auto">
              <a:xfrm>
                <a:off x="1182688" y="65088"/>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50">
                <a:extLst>
                  <a:ext uri="{FF2B5EF4-FFF2-40B4-BE49-F238E27FC236}">
                    <a16:creationId xmlns:a16="http://schemas.microsoft.com/office/drawing/2014/main" id="{BE696AB5-64EA-43CE-825B-B3A19C7DEAFD}"/>
                  </a:ext>
                </a:extLst>
              </p:cNvPr>
              <p:cNvSpPr>
                <a:spLocks/>
              </p:cNvSpPr>
              <p:nvPr/>
            </p:nvSpPr>
            <p:spPr bwMode="auto">
              <a:xfrm>
                <a:off x="1201738" y="227013"/>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1">
                <a:extLst>
                  <a:ext uri="{FF2B5EF4-FFF2-40B4-BE49-F238E27FC236}">
                    <a16:creationId xmlns:a16="http://schemas.microsoft.com/office/drawing/2014/main" id="{474C7E86-C8DE-49C4-AE84-B0C5E74E928E}"/>
                  </a:ext>
                </a:extLst>
              </p:cNvPr>
              <p:cNvSpPr>
                <a:spLocks/>
              </p:cNvSpPr>
              <p:nvPr/>
            </p:nvSpPr>
            <p:spPr bwMode="auto">
              <a:xfrm>
                <a:off x="1201738" y="227013"/>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52">
                <a:extLst>
                  <a:ext uri="{FF2B5EF4-FFF2-40B4-BE49-F238E27FC236}">
                    <a16:creationId xmlns:a16="http://schemas.microsoft.com/office/drawing/2014/main" id="{23514948-D636-489A-8CFC-2FD7B5D0ADBB}"/>
                  </a:ext>
                </a:extLst>
              </p:cNvPr>
              <p:cNvSpPr>
                <a:spLocks noChangeArrowheads="1"/>
              </p:cNvSpPr>
              <p:nvPr/>
            </p:nvSpPr>
            <p:spPr bwMode="auto">
              <a:xfrm>
                <a:off x="1182688" y="43180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3">
                <a:extLst>
                  <a:ext uri="{FF2B5EF4-FFF2-40B4-BE49-F238E27FC236}">
                    <a16:creationId xmlns:a16="http://schemas.microsoft.com/office/drawing/2014/main" id="{921EDF56-1F0B-4CC6-91E4-BF0DE885DB97}"/>
                  </a:ext>
                </a:extLst>
              </p:cNvPr>
              <p:cNvSpPr>
                <a:spLocks/>
              </p:cNvSpPr>
              <p:nvPr/>
            </p:nvSpPr>
            <p:spPr bwMode="auto">
              <a:xfrm>
                <a:off x="1201738" y="450850"/>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4">
                <a:extLst>
                  <a:ext uri="{FF2B5EF4-FFF2-40B4-BE49-F238E27FC236}">
                    <a16:creationId xmlns:a16="http://schemas.microsoft.com/office/drawing/2014/main" id="{85719ADC-3092-4CAD-8FBC-A4001FE08434}"/>
                  </a:ext>
                </a:extLst>
              </p:cNvPr>
              <p:cNvSpPr>
                <a:spLocks/>
              </p:cNvSpPr>
              <p:nvPr/>
            </p:nvSpPr>
            <p:spPr bwMode="auto">
              <a:xfrm>
                <a:off x="1201738" y="450850"/>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Rectangle 55">
                <a:extLst>
                  <a:ext uri="{FF2B5EF4-FFF2-40B4-BE49-F238E27FC236}">
                    <a16:creationId xmlns:a16="http://schemas.microsoft.com/office/drawing/2014/main" id="{9BD96C0B-62E3-4184-BF38-1D2E8E024194}"/>
                  </a:ext>
                </a:extLst>
              </p:cNvPr>
              <p:cNvSpPr>
                <a:spLocks noChangeArrowheads="1"/>
              </p:cNvSpPr>
              <p:nvPr/>
            </p:nvSpPr>
            <p:spPr bwMode="auto">
              <a:xfrm>
                <a:off x="1182688" y="6540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6">
                <a:extLst>
                  <a:ext uri="{FF2B5EF4-FFF2-40B4-BE49-F238E27FC236}">
                    <a16:creationId xmlns:a16="http://schemas.microsoft.com/office/drawing/2014/main" id="{DFFBB62D-47D4-41BE-A304-FFC052C98295}"/>
                  </a:ext>
                </a:extLst>
              </p:cNvPr>
              <p:cNvSpPr>
                <a:spLocks/>
              </p:cNvSpPr>
              <p:nvPr/>
            </p:nvSpPr>
            <p:spPr bwMode="auto">
              <a:xfrm>
                <a:off x="1201738" y="676275"/>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7">
                <a:extLst>
                  <a:ext uri="{FF2B5EF4-FFF2-40B4-BE49-F238E27FC236}">
                    <a16:creationId xmlns:a16="http://schemas.microsoft.com/office/drawing/2014/main" id="{24602606-1196-4E2E-948C-C3A67B2986C0}"/>
                  </a:ext>
                </a:extLst>
              </p:cNvPr>
              <p:cNvSpPr>
                <a:spLocks/>
              </p:cNvSpPr>
              <p:nvPr/>
            </p:nvSpPr>
            <p:spPr bwMode="auto">
              <a:xfrm>
                <a:off x="1201738" y="676275"/>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Rectangle 58">
                <a:extLst>
                  <a:ext uri="{FF2B5EF4-FFF2-40B4-BE49-F238E27FC236}">
                    <a16:creationId xmlns:a16="http://schemas.microsoft.com/office/drawing/2014/main" id="{1059F5AE-F8A2-4CF1-AC8E-90F3DDA09F5E}"/>
                  </a:ext>
                </a:extLst>
              </p:cNvPr>
              <p:cNvSpPr>
                <a:spLocks noChangeArrowheads="1"/>
              </p:cNvSpPr>
              <p:nvPr/>
            </p:nvSpPr>
            <p:spPr bwMode="auto">
              <a:xfrm>
                <a:off x="398463"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59">
                <a:extLst>
                  <a:ext uri="{FF2B5EF4-FFF2-40B4-BE49-F238E27FC236}">
                    <a16:creationId xmlns:a16="http://schemas.microsoft.com/office/drawing/2014/main" id="{B9E14A3E-FD26-45D7-9853-B8080E9791CB}"/>
                  </a:ext>
                </a:extLst>
              </p:cNvPr>
              <p:cNvSpPr>
                <a:spLocks noChangeArrowheads="1"/>
              </p:cNvSpPr>
              <p:nvPr/>
            </p:nvSpPr>
            <p:spPr bwMode="auto">
              <a:xfrm>
                <a:off x="398463" y="950913"/>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60">
                <a:extLst>
                  <a:ext uri="{FF2B5EF4-FFF2-40B4-BE49-F238E27FC236}">
                    <a16:creationId xmlns:a16="http://schemas.microsoft.com/office/drawing/2014/main" id="{45E880A7-F011-4B4E-8191-084AEED2DD1F}"/>
                  </a:ext>
                </a:extLst>
              </p:cNvPr>
              <p:cNvSpPr>
                <a:spLocks noChangeArrowheads="1"/>
              </p:cNvSpPr>
              <p:nvPr/>
            </p:nvSpPr>
            <p:spPr bwMode="auto">
              <a:xfrm>
                <a:off x="1185863"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1">
                <a:extLst>
                  <a:ext uri="{FF2B5EF4-FFF2-40B4-BE49-F238E27FC236}">
                    <a16:creationId xmlns:a16="http://schemas.microsoft.com/office/drawing/2014/main" id="{3EC5835B-9856-4CA9-8B7C-27A60D1E67DD}"/>
                  </a:ext>
                </a:extLst>
              </p:cNvPr>
              <p:cNvSpPr>
                <a:spLocks/>
              </p:cNvSpPr>
              <p:nvPr/>
            </p:nvSpPr>
            <p:spPr bwMode="auto">
              <a:xfrm>
                <a:off x="1009650" y="773113"/>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2">
                <a:extLst>
                  <a:ext uri="{FF2B5EF4-FFF2-40B4-BE49-F238E27FC236}">
                    <a16:creationId xmlns:a16="http://schemas.microsoft.com/office/drawing/2014/main" id="{789ABF55-F957-45C2-A743-203B33B47FB6}"/>
                  </a:ext>
                </a:extLst>
              </p:cNvPr>
              <p:cNvSpPr>
                <a:spLocks/>
              </p:cNvSpPr>
              <p:nvPr/>
            </p:nvSpPr>
            <p:spPr bwMode="auto">
              <a:xfrm>
                <a:off x="1009650" y="773113"/>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Rectangle 63">
                <a:extLst>
                  <a:ext uri="{FF2B5EF4-FFF2-40B4-BE49-F238E27FC236}">
                    <a16:creationId xmlns:a16="http://schemas.microsoft.com/office/drawing/2014/main" id="{D7552181-4A90-4E22-855A-4DE511462452}"/>
                  </a:ext>
                </a:extLst>
              </p:cNvPr>
              <p:cNvSpPr>
                <a:spLocks noChangeArrowheads="1"/>
              </p:cNvSpPr>
              <p:nvPr/>
            </p:nvSpPr>
            <p:spPr bwMode="auto">
              <a:xfrm>
                <a:off x="996950" y="755650"/>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64">
                <a:extLst>
                  <a:ext uri="{FF2B5EF4-FFF2-40B4-BE49-F238E27FC236}">
                    <a16:creationId xmlns:a16="http://schemas.microsoft.com/office/drawing/2014/main" id="{F6DEA9DE-17AF-47E1-84C1-D8D8FE113A69}"/>
                  </a:ext>
                </a:extLst>
              </p:cNvPr>
              <p:cNvSpPr>
                <a:spLocks/>
              </p:cNvSpPr>
              <p:nvPr/>
            </p:nvSpPr>
            <p:spPr bwMode="auto">
              <a:xfrm>
                <a:off x="819150" y="773113"/>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65">
                <a:extLst>
                  <a:ext uri="{FF2B5EF4-FFF2-40B4-BE49-F238E27FC236}">
                    <a16:creationId xmlns:a16="http://schemas.microsoft.com/office/drawing/2014/main" id="{A6BFF42A-F7FC-4E5B-9BA7-641A14BBBCCA}"/>
                  </a:ext>
                </a:extLst>
              </p:cNvPr>
              <p:cNvSpPr>
                <a:spLocks/>
              </p:cNvSpPr>
              <p:nvPr/>
            </p:nvSpPr>
            <p:spPr bwMode="auto">
              <a:xfrm>
                <a:off x="819150" y="773113"/>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Rectangle 66">
                <a:extLst>
                  <a:ext uri="{FF2B5EF4-FFF2-40B4-BE49-F238E27FC236}">
                    <a16:creationId xmlns:a16="http://schemas.microsoft.com/office/drawing/2014/main" id="{EEFC577C-19A4-4321-97B1-1DCEB12DB85E}"/>
                  </a:ext>
                </a:extLst>
              </p:cNvPr>
              <p:cNvSpPr>
                <a:spLocks noChangeArrowheads="1"/>
              </p:cNvSpPr>
              <p:nvPr/>
            </p:nvSpPr>
            <p:spPr bwMode="auto">
              <a:xfrm>
                <a:off x="8064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67">
                <a:extLst>
                  <a:ext uri="{FF2B5EF4-FFF2-40B4-BE49-F238E27FC236}">
                    <a16:creationId xmlns:a16="http://schemas.microsoft.com/office/drawing/2014/main" id="{BDB1E102-7346-489A-B754-FE6AB4627EAB}"/>
                  </a:ext>
                </a:extLst>
              </p:cNvPr>
              <p:cNvSpPr>
                <a:spLocks/>
              </p:cNvSpPr>
              <p:nvPr/>
            </p:nvSpPr>
            <p:spPr bwMode="auto">
              <a:xfrm>
                <a:off x="631825" y="773113"/>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68">
                <a:extLst>
                  <a:ext uri="{FF2B5EF4-FFF2-40B4-BE49-F238E27FC236}">
                    <a16:creationId xmlns:a16="http://schemas.microsoft.com/office/drawing/2014/main" id="{E24F201C-A297-4A05-9EC1-0401599898F6}"/>
                  </a:ext>
                </a:extLst>
              </p:cNvPr>
              <p:cNvSpPr>
                <a:spLocks/>
              </p:cNvSpPr>
              <p:nvPr/>
            </p:nvSpPr>
            <p:spPr bwMode="auto">
              <a:xfrm>
                <a:off x="631825" y="773113"/>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Rectangle 69">
                <a:extLst>
                  <a:ext uri="{FF2B5EF4-FFF2-40B4-BE49-F238E27FC236}">
                    <a16:creationId xmlns:a16="http://schemas.microsoft.com/office/drawing/2014/main" id="{7E2510B7-F6C8-4302-BA46-6B5669C1E6A4}"/>
                  </a:ext>
                </a:extLst>
              </p:cNvPr>
              <p:cNvSpPr>
                <a:spLocks noChangeArrowheads="1"/>
              </p:cNvSpPr>
              <p:nvPr/>
            </p:nvSpPr>
            <p:spPr bwMode="auto">
              <a:xfrm>
                <a:off x="617538" y="755650"/>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70">
                <a:extLst>
                  <a:ext uri="{FF2B5EF4-FFF2-40B4-BE49-F238E27FC236}">
                    <a16:creationId xmlns:a16="http://schemas.microsoft.com/office/drawing/2014/main" id="{A0A27304-1630-4E3B-9196-08752C27BD2B}"/>
                  </a:ext>
                </a:extLst>
              </p:cNvPr>
              <p:cNvSpPr>
                <a:spLocks/>
              </p:cNvSpPr>
              <p:nvPr/>
            </p:nvSpPr>
            <p:spPr bwMode="auto">
              <a:xfrm>
                <a:off x="442913" y="773113"/>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71">
                <a:extLst>
                  <a:ext uri="{FF2B5EF4-FFF2-40B4-BE49-F238E27FC236}">
                    <a16:creationId xmlns:a16="http://schemas.microsoft.com/office/drawing/2014/main" id="{B057DBB4-CEAD-4E7A-ACE0-3CFC8B36FDAB}"/>
                  </a:ext>
                </a:extLst>
              </p:cNvPr>
              <p:cNvSpPr>
                <a:spLocks/>
              </p:cNvSpPr>
              <p:nvPr/>
            </p:nvSpPr>
            <p:spPr bwMode="auto">
              <a:xfrm>
                <a:off x="442913" y="773113"/>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Rectangle 72">
                <a:extLst>
                  <a:ext uri="{FF2B5EF4-FFF2-40B4-BE49-F238E27FC236}">
                    <a16:creationId xmlns:a16="http://schemas.microsoft.com/office/drawing/2014/main" id="{15A2497E-07AF-48D8-83B4-225BE12DF302}"/>
                  </a:ext>
                </a:extLst>
              </p:cNvPr>
              <p:cNvSpPr>
                <a:spLocks noChangeArrowheads="1"/>
              </p:cNvSpPr>
              <p:nvPr/>
            </p:nvSpPr>
            <p:spPr bwMode="auto">
              <a:xfrm>
                <a:off x="1504950" y="755650"/>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Rectangle 73">
                <a:extLst>
                  <a:ext uri="{FF2B5EF4-FFF2-40B4-BE49-F238E27FC236}">
                    <a16:creationId xmlns:a16="http://schemas.microsoft.com/office/drawing/2014/main" id="{0BD120FB-8FC5-4DEF-A6B3-7E5D9AB66A58}"/>
                  </a:ext>
                </a:extLst>
              </p:cNvPr>
              <p:cNvSpPr>
                <a:spLocks noChangeArrowheads="1"/>
              </p:cNvSpPr>
              <p:nvPr/>
            </p:nvSpPr>
            <p:spPr bwMode="auto">
              <a:xfrm>
                <a:off x="1504950" y="950913"/>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Rectangle 74">
                <a:extLst>
                  <a:ext uri="{FF2B5EF4-FFF2-40B4-BE49-F238E27FC236}">
                    <a16:creationId xmlns:a16="http://schemas.microsoft.com/office/drawing/2014/main" id="{8263F0F1-F25D-4DBD-9455-8B3E172EB3B7}"/>
                  </a:ext>
                </a:extLst>
              </p:cNvPr>
              <p:cNvSpPr>
                <a:spLocks noChangeArrowheads="1"/>
              </p:cNvSpPr>
              <p:nvPr/>
            </p:nvSpPr>
            <p:spPr bwMode="auto">
              <a:xfrm>
                <a:off x="2292350"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75">
                <a:extLst>
                  <a:ext uri="{FF2B5EF4-FFF2-40B4-BE49-F238E27FC236}">
                    <a16:creationId xmlns:a16="http://schemas.microsoft.com/office/drawing/2014/main" id="{C721500C-B3F6-4966-9255-3EF42BF0702F}"/>
                  </a:ext>
                </a:extLst>
              </p:cNvPr>
              <p:cNvSpPr>
                <a:spLocks/>
              </p:cNvSpPr>
              <p:nvPr/>
            </p:nvSpPr>
            <p:spPr bwMode="auto">
              <a:xfrm>
                <a:off x="2116138" y="773113"/>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76">
                <a:extLst>
                  <a:ext uri="{FF2B5EF4-FFF2-40B4-BE49-F238E27FC236}">
                    <a16:creationId xmlns:a16="http://schemas.microsoft.com/office/drawing/2014/main" id="{06CEE536-B804-4E4D-BD79-F57435BD056E}"/>
                  </a:ext>
                </a:extLst>
              </p:cNvPr>
              <p:cNvSpPr>
                <a:spLocks/>
              </p:cNvSpPr>
              <p:nvPr/>
            </p:nvSpPr>
            <p:spPr bwMode="auto">
              <a:xfrm>
                <a:off x="2116138" y="773113"/>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Rectangle 77">
                <a:extLst>
                  <a:ext uri="{FF2B5EF4-FFF2-40B4-BE49-F238E27FC236}">
                    <a16:creationId xmlns:a16="http://schemas.microsoft.com/office/drawing/2014/main" id="{9CD4D485-E2A3-4078-B350-17CD944CA4DD}"/>
                  </a:ext>
                </a:extLst>
              </p:cNvPr>
              <p:cNvSpPr>
                <a:spLocks noChangeArrowheads="1"/>
              </p:cNvSpPr>
              <p:nvPr/>
            </p:nvSpPr>
            <p:spPr bwMode="auto">
              <a:xfrm>
                <a:off x="2100263"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78">
                <a:extLst>
                  <a:ext uri="{FF2B5EF4-FFF2-40B4-BE49-F238E27FC236}">
                    <a16:creationId xmlns:a16="http://schemas.microsoft.com/office/drawing/2014/main" id="{FBF4722F-7AA9-4ED3-A145-2353DE8E0003}"/>
                  </a:ext>
                </a:extLst>
              </p:cNvPr>
              <p:cNvSpPr>
                <a:spLocks/>
              </p:cNvSpPr>
              <p:nvPr/>
            </p:nvSpPr>
            <p:spPr bwMode="auto">
              <a:xfrm>
                <a:off x="1925638" y="773113"/>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79">
                <a:extLst>
                  <a:ext uri="{FF2B5EF4-FFF2-40B4-BE49-F238E27FC236}">
                    <a16:creationId xmlns:a16="http://schemas.microsoft.com/office/drawing/2014/main" id="{F430E3B3-AD3A-403F-9FCE-7C3735CA3390}"/>
                  </a:ext>
                </a:extLst>
              </p:cNvPr>
              <p:cNvSpPr>
                <a:spLocks/>
              </p:cNvSpPr>
              <p:nvPr/>
            </p:nvSpPr>
            <p:spPr bwMode="auto">
              <a:xfrm>
                <a:off x="1925638" y="773113"/>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Rectangle 80">
                <a:extLst>
                  <a:ext uri="{FF2B5EF4-FFF2-40B4-BE49-F238E27FC236}">
                    <a16:creationId xmlns:a16="http://schemas.microsoft.com/office/drawing/2014/main" id="{15022997-810C-4EB8-957D-89B897B8C25D}"/>
                  </a:ext>
                </a:extLst>
              </p:cNvPr>
              <p:cNvSpPr>
                <a:spLocks noChangeArrowheads="1"/>
              </p:cNvSpPr>
              <p:nvPr/>
            </p:nvSpPr>
            <p:spPr bwMode="auto">
              <a:xfrm>
                <a:off x="1912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81">
                <a:extLst>
                  <a:ext uri="{FF2B5EF4-FFF2-40B4-BE49-F238E27FC236}">
                    <a16:creationId xmlns:a16="http://schemas.microsoft.com/office/drawing/2014/main" id="{CFE9856F-8183-4757-9734-2B1766AF3E6F}"/>
                  </a:ext>
                </a:extLst>
              </p:cNvPr>
              <p:cNvSpPr>
                <a:spLocks/>
              </p:cNvSpPr>
              <p:nvPr/>
            </p:nvSpPr>
            <p:spPr bwMode="auto">
              <a:xfrm>
                <a:off x="1736725"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82">
                <a:extLst>
                  <a:ext uri="{FF2B5EF4-FFF2-40B4-BE49-F238E27FC236}">
                    <a16:creationId xmlns:a16="http://schemas.microsoft.com/office/drawing/2014/main" id="{AA28C53E-93B5-4F0A-8EAB-942B6B8AED4A}"/>
                  </a:ext>
                </a:extLst>
              </p:cNvPr>
              <p:cNvSpPr>
                <a:spLocks/>
              </p:cNvSpPr>
              <p:nvPr/>
            </p:nvSpPr>
            <p:spPr bwMode="auto">
              <a:xfrm>
                <a:off x="1736725"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Rectangle 83">
                <a:extLst>
                  <a:ext uri="{FF2B5EF4-FFF2-40B4-BE49-F238E27FC236}">
                    <a16:creationId xmlns:a16="http://schemas.microsoft.com/office/drawing/2014/main" id="{FAFE896B-6853-4756-874B-E0D05C31E7C4}"/>
                  </a:ext>
                </a:extLst>
              </p:cNvPr>
              <p:cNvSpPr>
                <a:spLocks noChangeArrowheads="1"/>
              </p:cNvSpPr>
              <p:nvPr/>
            </p:nvSpPr>
            <p:spPr bwMode="auto">
              <a:xfrm>
                <a:off x="1724025"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84">
                <a:extLst>
                  <a:ext uri="{FF2B5EF4-FFF2-40B4-BE49-F238E27FC236}">
                    <a16:creationId xmlns:a16="http://schemas.microsoft.com/office/drawing/2014/main" id="{FBD36496-83A6-44E0-A10F-397CBD62C2A6}"/>
                  </a:ext>
                </a:extLst>
              </p:cNvPr>
              <p:cNvSpPr>
                <a:spLocks/>
              </p:cNvSpPr>
              <p:nvPr/>
            </p:nvSpPr>
            <p:spPr bwMode="auto">
              <a:xfrm>
                <a:off x="1549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85">
                <a:extLst>
                  <a:ext uri="{FF2B5EF4-FFF2-40B4-BE49-F238E27FC236}">
                    <a16:creationId xmlns:a16="http://schemas.microsoft.com/office/drawing/2014/main" id="{06EBC342-9A41-490F-8E51-A9DD33131367}"/>
                  </a:ext>
                </a:extLst>
              </p:cNvPr>
              <p:cNvSpPr>
                <a:spLocks/>
              </p:cNvSpPr>
              <p:nvPr/>
            </p:nvSpPr>
            <p:spPr bwMode="auto">
              <a:xfrm>
                <a:off x="1549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Rectangle 86">
                <a:extLst>
                  <a:ext uri="{FF2B5EF4-FFF2-40B4-BE49-F238E27FC236}">
                    <a16:creationId xmlns:a16="http://schemas.microsoft.com/office/drawing/2014/main" id="{921198EC-F1DF-41A7-9122-2153F42D5CB9}"/>
                  </a:ext>
                </a:extLst>
              </p:cNvPr>
              <p:cNvSpPr>
                <a:spLocks noChangeArrowheads="1"/>
              </p:cNvSpPr>
              <p:nvPr/>
            </p:nvSpPr>
            <p:spPr bwMode="auto">
              <a:xfrm>
                <a:off x="2266950"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87">
                <a:extLst>
                  <a:ext uri="{FF2B5EF4-FFF2-40B4-BE49-F238E27FC236}">
                    <a16:creationId xmlns:a16="http://schemas.microsoft.com/office/drawing/2014/main" id="{6F3523A7-B6C9-4D5D-B4CD-EFB76A5DABF8}"/>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88">
                <a:extLst>
                  <a:ext uri="{FF2B5EF4-FFF2-40B4-BE49-F238E27FC236}">
                    <a16:creationId xmlns:a16="http://schemas.microsoft.com/office/drawing/2014/main" id="{1E29CE66-0B33-4EDE-9F6E-968A95B663CE}"/>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Rectangle 89">
                <a:extLst>
                  <a:ext uri="{FF2B5EF4-FFF2-40B4-BE49-F238E27FC236}">
                    <a16:creationId xmlns:a16="http://schemas.microsoft.com/office/drawing/2014/main" id="{E73FAE90-7896-4B2D-BFEA-728B61A8070A}"/>
                  </a:ext>
                </a:extLst>
              </p:cNvPr>
              <p:cNvSpPr>
                <a:spLocks noChangeArrowheads="1"/>
              </p:cNvSpPr>
              <p:nvPr/>
            </p:nvSpPr>
            <p:spPr bwMode="auto">
              <a:xfrm>
                <a:off x="30543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90">
                <a:extLst>
                  <a:ext uri="{FF2B5EF4-FFF2-40B4-BE49-F238E27FC236}">
                    <a16:creationId xmlns:a16="http://schemas.microsoft.com/office/drawing/2014/main" id="{52FF46FE-B659-4568-AA0A-F179EB956F68}"/>
                  </a:ext>
                </a:extLst>
              </p:cNvPr>
              <p:cNvSpPr>
                <a:spLocks/>
              </p:cNvSpPr>
              <p:nvPr/>
            </p:nvSpPr>
            <p:spPr bwMode="auto">
              <a:xfrm>
                <a:off x="2878138"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91">
                <a:extLst>
                  <a:ext uri="{FF2B5EF4-FFF2-40B4-BE49-F238E27FC236}">
                    <a16:creationId xmlns:a16="http://schemas.microsoft.com/office/drawing/2014/main" id="{4796E9BD-3131-4ED6-8EA3-0FECEFABBB04}"/>
                  </a:ext>
                </a:extLst>
              </p:cNvPr>
              <p:cNvSpPr>
                <a:spLocks/>
              </p:cNvSpPr>
              <p:nvPr/>
            </p:nvSpPr>
            <p:spPr bwMode="auto">
              <a:xfrm>
                <a:off x="2878138"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Rectangle 92">
                <a:extLst>
                  <a:ext uri="{FF2B5EF4-FFF2-40B4-BE49-F238E27FC236}">
                    <a16:creationId xmlns:a16="http://schemas.microsoft.com/office/drawing/2014/main" id="{0B73B748-6D13-4DDF-BFB2-36B548B840D2}"/>
                  </a:ext>
                </a:extLst>
              </p:cNvPr>
              <p:cNvSpPr>
                <a:spLocks noChangeArrowheads="1"/>
              </p:cNvSpPr>
              <p:nvPr/>
            </p:nvSpPr>
            <p:spPr bwMode="auto">
              <a:xfrm>
                <a:off x="2865438"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93">
                <a:extLst>
                  <a:ext uri="{FF2B5EF4-FFF2-40B4-BE49-F238E27FC236}">
                    <a16:creationId xmlns:a16="http://schemas.microsoft.com/office/drawing/2014/main" id="{3E4B7D70-82CC-4019-80DC-8DA42FD1E20A}"/>
                  </a:ext>
                </a:extLst>
              </p:cNvPr>
              <p:cNvSpPr>
                <a:spLocks/>
              </p:cNvSpPr>
              <p:nvPr/>
            </p:nvSpPr>
            <p:spPr bwMode="auto">
              <a:xfrm>
                <a:off x="2690813" y="773113"/>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94">
                <a:extLst>
                  <a:ext uri="{FF2B5EF4-FFF2-40B4-BE49-F238E27FC236}">
                    <a16:creationId xmlns:a16="http://schemas.microsoft.com/office/drawing/2014/main" id="{B8F55E14-43DF-4B19-B3A9-C017CAF84EFB}"/>
                  </a:ext>
                </a:extLst>
              </p:cNvPr>
              <p:cNvSpPr>
                <a:spLocks/>
              </p:cNvSpPr>
              <p:nvPr/>
            </p:nvSpPr>
            <p:spPr bwMode="auto">
              <a:xfrm>
                <a:off x="2690813" y="773113"/>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Rectangle 95">
                <a:extLst>
                  <a:ext uri="{FF2B5EF4-FFF2-40B4-BE49-F238E27FC236}">
                    <a16:creationId xmlns:a16="http://schemas.microsoft.com/office/drawing/2014/main" id="{C7788D67-73D7-4843-83C2-C9A0DB1D558D}"/>
                  </a:ext>
                </a:extLst>
              </p:cNvPr>
              <p:cNvSpPr>
                <a:spLocks noChangeArrowheads="1"/>
              </p:cNvSpPr>
              <p:nvPr/>
            </p:nvSpPr>
            <p:spPr bwMode="auto">
              <a:xfrm>
                <a:off x="2674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96">
                <a:extLst>
                  <a:ext uri="{FF2B5EF4-FFF2-40B4-BE49-F238E27FC236}">
                    <a16:creationId xmlns:a16="http://schemas.microsoft.com/office/drawing/2014/main" id="{3CA5D190-526D-4CE8-AFBB-DFC762D90640}"/>
                  </a:ext>
                </a:extLst>
              </p:cNvPr>
              <p:cNvSpPr>
                <a:spLocks/>
              </p:cNvSpPr>
              <p:nvPr/>
            </p:nvSpPr>
            <p:spPr bwMode="auto">
              <a:xfrm>
                <a:off x="2498725" y="773113"/>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97">
                <a:extLst>
                  <a:ext uri="{FF2B5EF4-FFF2-40B4-BE49-F238E27FC236}">
                    <a16:creationId xmlns:a16="http://schemas.microsoft.com/office/drawing/2014/main" id="{B0823124-9E2E-4BBB-B6FA-87169FD571E7}"/>
                  </a:ext>
                </a:extLst>
              </p:cNvPr>
              <p:cNvSpPr>
                <a:spLocks/>
              </p:cNvSpPr>
              <p:nvPr/>
            </p:nvSpPr>
            <p:spPr bwMode="auto">
              <a:xfrm>
                <a:off x="2498725" y="773113"/>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Rectangle 98">
                <a:extLst>
                  <a:ext uri="{FF2B5EF4-FFF2-40B4-BE49-F238E27FC236}">
                    <a16:creationId xmlns:a16="http://schemas.microsoft.com/office/drawing/2014/main" id="{F075FEFC-BA0F-4491-A43B-9139AC25DDE8}"/>
                  </a:ext>
                </a:extLst>
              </p:cNvPr>
              <p:cNvSpPr>
                <a:spLocks noChangeArrowheads="1"/>
              </p:cNvSpPr>
              <p:nvPr/>
            </p:nvSpPr>
            <p:spPr bwMode="auto">
              <a:xfrm>
                <a:off x="2486025"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99">
                <a:extLst>
                  <a:ext uri="{FF2B5EF4-FFF2-40B4-BE49-F238E27FC236}">
                    <a16:creationId xmlns:a16="http://schemas.microsoft.com/office/drawing/2014/main" id="{F8187BB3-9305-4DB6-B6A3-5F068D2346E1}"/>
                  </a:ext>
                </a:extLst>
              </p:cNvPr>
              <p:cNvSpPr>
                <a:spLocks/>
              </p:cNvSpPr>
              <p:nvPr/>
            </p:nvSpPr>
            <p:spPr bwMode="auto">
              <a:xfrm>
                <a:off x="2311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100">
                <a:extLst>
                  <a:ext uri="{FF2B5EF4-FFF2-40B4-BE49-F238E27FC236}">
                    <a16:creationId xmlns:a16="http://schemas.microsoft.com/office/drawing/2014/main" id="{855C4B6F-3C0A-445F-AAC2-5CE86A51C044}"/>
                  </a:ext>
                </a:extLst>
              </p:cNvPr>
              <p:cNvSpPr>
                <a:spLocks/>
              </p:cNvSpPr>
              <p:nvPr/>
            </p:nvSpPr>
            <p:spPr bwMode="auto">
              <a:xfrm>
                <a:off x="2311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101">
                <a:extLst>
                  <a:ext uri="{FF2B5EF4-FFF2-40B4-BE49-F238E27FC236}">
                    <a16:creationId xmlns:a16="http://schemas.microsoft.com/office/drawing/2014/main" id="{F79BCB6C-DF78-47E0-B062-1E6850DD53E6}"/>
                  </a:ext>
                </a:extLst>
              </p:cNvPr>
              <p:cNvSpPr>
                <a:spLocks/>
              </p:cNvSpPr>
              <p:nvPr/>
            </p:nvSpPr>
            <p:spPr bwMode="auto">
              <a:xfrm>
                <a:off x="1052513" y="628650"/>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Rectangle 102">
                <a:extLst>
                  <a:ext uri="{FF2B5EF4-FFF2-40B4-BE49-F238E27FC236}">
                    <a16:creationId xmlns:a16="http://schemas.microsoft.com/office/drawing/2014/main" id="{4757B184-8CF4-4A9F-8E1B-6540C60E2104}"/>
                  </a:ext>
                </a:extLst>
              </p:cNvPr>
              <p:cNvSpPr>
                <a:spLocks noChangeArrowheads="1"/>
              </p:cNvSpPr>
              <p:nvPr/>
            </p:nvSpPr>
            <p:spPr bwMode="auto">
              <a:xfrm>
                <a:off x="236538" y="698500"/>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103">
                <a:extLst>
                  <a:ext uri="{FF2B5EF4-FFF2-40B4-BE49-F238E27FC236}">
                    <a16:creationId xmlns:a16="http://schemas.microsoft.com/office/drawing/2014/main" id="{CC849B0E-F4B2-4627-B071-0C1295BAE601}"/>
                  </a:ext>
                </a:extLst>
              </p:cNvPr>
              <p:cNvSpPr>
                <a:spLocks/>
              </p:cNvSpPr>
              <p:nvPr/>
            </p:nvSpPr>
            <p:spPr bwMode="auto">
              <a:xfrm>
                <a:off x="411163" y="1588"/>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Rectangle 107">
                <a:extLst>
                  <a:ext uri="{FF2B5EF4-FFF2-40B4-BE49-F238E27FC236}">
                    <a16:creationId xmlns:a16="http://schemas.microsoft.com/office/drawing/2014/main" id="{486DEEA3-A941-46FE-8EED-0AD0B6FFE8DC}"/>
                  </a:ext>
                </a:extLst>
              </p:cNvPr>
              <p:cNvSpPr>
                <a:spLocks noChangeArrowheads="1"/>
              </p:cNvSpPr>
              <p:nvPr/>
            </p:nvSpPr>
            <p:spPr bwMode="auto">
              <a:xfrm>
                <a:off x="3044825" y="752475"/>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108">
                <a:extLst>
                  <a:ext uri="{FF2B5EF4-FFF2-40B4-BE49-F238E27FC236}">
                    <a16:creationId xmlns:a16="http://schemas.microsoft.com/office/drawing/2014/main" id="{557F38F5-3630-40EC-BA66-73432026C98A}"/>
                  </a:ext>
                </a:extLst>
              </p:cNvPr>
              <p:cNvSpPr>
                <a:spLocks/>
              </p:cNvSpPr>
              <p:nvPr/>
            </p:nvSpPr>
            <p:spPr bwMode="auto">
              <a:xfrm>
                <a:off x="3044825" y="900113"/>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Rectangle 109">
                <a:extLst>
                  <a:ext uri="{FF2B5EF4-FFF2-40B4-BE49-F238E27FC236}">
                    <a16:creationId xmlns:a16="http://schemas.microsoft.com/office/drawing/2014/main" id="{7C0576B5-B164-4FFC-AB3D-54DB67DBBCC2}"/>
                  </a:ext>
                </a:extLst>
              </p:cNvPr>
              <p:cNvSpPr>
                <a:spLocks noChangeArrowheads="1"/>
              </p:cNvSpPr>
              <p:nvPr/>
            </p:nvSpPr>
            <p:spPr bwMode="auto">
              <a:xfrm>
                <a:off x="3781425"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Rectangle 110">
                <a:extLst>
                  <a:ext uri="{FF2B5EF4-FFF2-40B4-BE49-F238E27FC236}">
                    <a16:creationId xmlns:a16="http://schemas.microsoft.com/office/drawing/2014/main" id="{224191C2-2557-40DC-8EDA-75987C023260}"/>
                  </a:ext>
                </a:extLst>
              </p:cNvPr>
              <p:cNvSpPr>
                <a:spLocks noChangeArrowheads="1"/>
              </p:cNvSpPr>
              <p:nvPr/>
            </p:nvSpPr>
            <p:spPr bwMode="auto">
              <a:xfrm>
                <a:off x="3949700" y="820738"/>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111">
                <a:extLst>
                  <a:ext uri="{FF2B5EF4-FFF2-40B4-BE49-F238E27FC236}">
                    <a16:creationId xmlns:a16="http://schemas.microsoft.com/office/drawing/2014/main" id="{B27F8F5F-97E2-43D6-850D-003D66B84F15}"/>
                  </a:ext>
                </a:extLst>
              </p:cNvPr>
              <p:cNvSpPr>
                <a:spLocks/>
              </p:cNvSpPr>
              <p:nvPr/>
            </p:nvSpPr>
            <p:spPr bwMode="auto">
              <a:xfrm>
                <a:off x="3614738" y="768350"/>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112">
                <a:extLst>
                  <a:ext uri="{FF2B5EF4-FFF2-40B4-BE49-F238E27FC236}">
                    <a16:creationId xmlns:a16="http://schemas.microsoft.com/office/drawing/2014/main" id="{0911D9D1-331E-4BE0-9B62-1CB25CAAE113}"/>
                  </a:ext>
                </a:extLst>
              </p:cNvPr>
              <p:cNvSpPr>
                <a:spLocks/>
              </p:cNvSpPr>
              <p:nvPr/>
            </p:nvSpPr>
            <p:spPr bwMode="auto">
              <a:xfrm>
                <a:off x="3797300" y="814388"/>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113">
                <a:extLst>
                  <a:ext uri="{FF2B5EF4-FFF2-40B4-BE49-F238E27FC236}">
                    <a16:creationId xmlns:a16="http://schemas.microsoft.com/office/drawing/2014/main" id="{358F887F-9483-4877-B0E8-B705EEB8EC54}"/>
                  </a:ext>
                </a:extLst>
              </p:cNvPr>
              <p:cNvSpPr>
                <a:spLocks/>
              </p:cNvSpPr>
              <p:nvPr/>
            </p:nvSpPr>
            <p:spPr bwMode="auto">
              <a:xfrm>
                <a:off x="3614738" y="768350"/>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Rectangle 114">
                <a:extLst>
                  <a:ext uri="{FF2B5EF4-FFF2-40B4-BE49-F238E27FC236}">
                    <a16:creationId xmlns:a16="http://schemas.microsoft.com/office/drawing/2014/main" id="{D3370D7C-7343-4481-9C02-1AF691AF2870}"/>
                  </a:ext>
                </a:extLst>
              </p:cNvPr>
              <p:cNvSpPr>
                <a:spLocks noChangeArrowheads="1"/>
              </p:cNvSpPr>
              <p:nvPr/>
            </p:nvSpPr>
            <p:spPr bwMode="auto">
              <a:xfrm>
                <a:off x="3602038"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115">
                <a:extLst>
                  <a:ext uri="{FF2B5EF4-FFF2-40B4-BE49-F238E27FC236}">
                    <a16:creationId xmlns:a16="http://schemas.microsoft.com/office/drawing/2014/main" id="{37DBE896-9FB1-4020-9BA7-980AD9DCE36D}"/>
                  </a:ext>
                </a:extLst>
              </p:cNvPr>
              <p:cNvSpPr>
                <a:spLocks/>
              </p:cNvSpPr>
              <p:nvPr/>
            </p:nvSpPr>
            <p:spPr bwMode="auto">
              <a:xfrm>
                <a:off x="3440113" y="768350"/>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116">
                <a:extLst>
                  <a:ext uri="{FF2B5EF4-FFF2-40B4-BE49-F238E27FC236}">
                    <a16:creationId xmlns:a16="http://schemas.microsoft.com/office/drawing/2014/main" id="{E554943A-A80C-491C-AF84-1AE0150F7773}"/>
                  </a:ext>
                </a:extLst>
              </p:cNvPr>
              <p:cNvSpPr>
                <a:spLocks/>
              </p:cNvSpPr>
              <p:nvPr/>
            </p:nvSpPr>
            <p:spPr bwMode="auto">
              <a:xfrm>
                <a:off x="3440113" y="768350"/>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Rectangle 117">
                <a:extLst>
                  <a:ext uri="{FF2B5EF4-FFF2-40B4-BE49-F238E27FC236}">
                    <a16:creationId xmlns:a16="http://schemas.microsoft.com/office/drawing/2014/main" id="{4F752A29-D806-435C-A722-E3C1B7A97F4E}"/>
                  </a:ext>
                </a:extLst>
              </p:cNvPr>
              <p:cNvSpPr>
                <a:spLocks noChangeArrowheads="1"/>
              </p:cNvSpPr>
              <p:nvPr/>
            </p:nvSpPr>
            <p:spPr bwMode="auto">
              <a:xfrm>
                <a:off x="3427413"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118">
                <a:extLst>
                  <a:ext uri="{FF2B5EF4-FFF2-40B4-BE49-F238E27FC236}">
                    <a16:creationId xmlns:a16="http://schemas.microsoft.com/office/drawing/2014/main" id="{B7503B76-537B-469E-90A0-3686E23DE7E2}"/>
                  </a:ext>
                </a:extLst>
              </p:cNvPr>
              <p:cNvSpPr>
                <a:spLocks/>
              </p:cNvSpPr>
              <p:nvPr/>
            </p:nvSpPr>
            <p:spPr bwMode="auto">
              <a:xfrm>
                <a:off x="3260725" y="768350"/>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119">
                <a:extLst>
                  <a:ext uri="{FF2B5EF4-FFF2-40B4-BE49-F238E27FC236}">
                    <a16:creationId xmlns:a16="http://schemas.microsoft.com/office/drawing/2014/main" id="{0BD2FEAD-B2A2-455F-8D6A-D00666B17C86}"/>
                  </a:ext>
                </a:extLst>
              </p:cNvPr>
              <p:cNvSpPr>
                <a:spLocks/>
              </p:cNvSpPr>
              <p:nvPr/>
            </p:nvSpPr>
            <p:spPr bwMode="auto">
              <a:xfrm>
                <a:off x="3260725" y="768350"/>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Rectangle 120">
                <a:extLst>
                  <a:ext uri="{FF2B5EF4-FFF2-40B4-BE49-F238E27FC236}">
                    <a16:creationId xmlns:a16="http://schemas.microsoft.com/office/drawing/2014/main" id="{2D506871-6552-4D38-8048-4E0DCC0A9177}"/>
                  </a:ext>
                </a:extLst>
              </p:cNvPr>
              <p:cNvSpPr>
                <a:spLocks noChangeArrowheads="1"/>
              </p:cNvSpPr>
              <p:nvPr/>
            </p:nvSpPr>
            <p:spPr bwMode="auto">
              <a:xfrm>
                <a:off x="3251200"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121">
                <a:extLst>
                  <a:ext uri="{FF2B5EF4-FFF2-40B4-BE49-F238E27FC236}">
                    <a16:creationId xmlns:a16="http://schemas.microsoft.com/office/drawing/2014/main" id="{ADB5DDDC-D6CA-47BE-B26C-522851EFC211}"/>
                  </a:ext>
                </a:extLst>
              </p:cNvPr>
              <p:cNvSpPr>
                <a:spLocks/>
              </p:cNvSpPr>
              <p:nvPr/>
            </p:nvSpPr>
            <p:spPr bwMode="auto">
              <a:xfrm>
                <a:off x="3086100" y="768350"/>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122">
                <a:extLst>
                  <a:ext uri="{FF2B5EF4-FFF2-40B4-BE49-F238E27FC236}">
                    <a16:creationId xmlns:a16="http://schemas.microsoft.com/office/drawing/2014/main" id="{5A2F3165-E2C0-432D-B440-B47652ACE316}"/>
                  </a:ext>
                </a:extLst>
              </p:cNvPr>
              <p:cNvSpPr>
                <a:spLocks/>
              </p:cNvSpPr>
              <p:nvPr/>
            </p:nvSpPr>
            <p:spPr bwMode="auto">
              <a:xfrm>
                <a:off x="3086100" y="768350"/>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Rectangle 124">
                <a:extLst>
                  <a:ext uri="{FF2B5EF4-FFF2-40B4-BE49-F238E27FC236}">
                    <a16:creationId xmlns:a16="http://schemas.microsoft.com/office/drawing/2014/main" id="{BD1C565C-0A85-44A7-BFF4-E9FB88E8EDBB}"/>
                  </a:ext>
                </a:extLst>
              </p:cNvPr>
              <p:cNvSpPr>
                <a:spLocks noChangeArrowheads="1"/>
              </p:cNvSpPr>
              <p:nvPr/>
            </p:nvSpPr>
            <p:spPr bwMode="auto">
              <a:xfrm>
                <a:off x="3175" y="695325"/>
                <a:ext cx="206375" cy="676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125">
                <a:extLst>
                  <a:ext uri="{FF2B5EF4-FFF2-40B4-BE49-F238E27FC236}">
                    <a16:creationId xmlns:a16="http://schemas.microsoft.com/office/drawing/2014/main" id="{18C695A9-513F-4753-8A4F-08A4F38548D3}"/>
                  </a:ext>
                </a:extLst>
              </p:cNvPr>
              <p:cNvSpPr>
                <a:spLocks/>
              </p:cNvSpPr>
              <p:nvPr/>
            </p:nvSpPr>
            <p:spPr bwMode="auto">
              <a:xfrm>
                <a:off x="752475" y="4430713"/>
                <a:ext cx="1154113" cy="20796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8" name="Group 267">
              <a:extLst>
                <a:ext uri="{FF2B5EF4-FFF2-40B4-BE49-F238E27FC236}">
                  <a16:creationId xmlns:a16="http://schemas.microsoft.com/office/drawing/2014/main" id="{B04732DA-0270-4CE1-B450-FABFF749E060}"/>
                </a:ext>
              </a:extLst>
            </p:cNvPr>
            <p:cNvGrpSpPr/>
            <p:nvPr/>
          </p:nvGrpSpPr>
          <p:grpSpPr>
            <a:xfrm>
              <a:off x="4250672" y="757181"/>
              <a:ext cx="1103077" cy="4067578"/>
              <a:chOff x="9604638" y="-3280047"/>
              <a:chExt cx="1600255" cy="5900911"/>
            </a:xfrm>
            <a:grpFill/>
          </p:grpSpPr>
          <p:grpSp>
            <p:nvGrpSpPr>
              <p:cNvPr id="269" name="Group 268">
                <a:extLst>
                  <a:ext uri="{FF2B5EF4-FFF2-40B4-BE49-F238E27FC236}">
                    <a16:creationId xmlns:a16="http://schemas.microsoft.com/office/drawing/2014/main" id="{086081C0-F417-455B-8A6A-09AF13517365}"/>
                  </a:ext>
                </a:extLst>
              </p:cNvPr>
              <p:cNvGrpSpPr/>
              <p:nvPr/>
            </p:nvGrpSpPr>
            <p:grpSpPr>
              <a:xfrm>
                <a:off x="10090815" y="-3280047"/>
                <a:ext cx="455613" cy="4540251"/>
                <a:chOff x="2149974" y="-3713177"/>
                <a:chExt cx="455613" cy="4540251"/>
              </a:xfrm>
              <a:grpFill/>
            </p:grpSpPr>
            <p:sp>
              <p:nvSpPr>
                <p:cNvPr id="277" name="Freeform 6">
                  <a:extLst>
                    <a:ext uri="{FF2B5EF4-FFF2-40B4-BE49-F238E27FC236}">
                      <a16:creationId xmlns:a16="http://schemas.microsoft.com/office/drawing/2014/main" id="{98B7F349-D70E-435E-A2EA-76E10D827110}"/>
                    </a:ext>
                  </a:extLst>
                </p:cNvPr>
                <p:cNvSpPr>
                  <a:spLocks/>
                </p:cNvSpPr>
                <p:nvPr/>
              </p:nvSpPr>
              <p:spPr bwMode="auto">
                <a:xfrm>
                  <a:off x="2149974" y="-3713177"/>
                  <a:ext cx="377825" cy="3998913"/>
                </a:xfrm>
                <a:custGeom>
                  <a:avLst/>
                  <a:gdLst>
                    <a:gd name="T0" fmla="*/ 203 w 238"/>
                    <a:gd name="T1" fmla="*/ 38 h 2519"/>
                    <a:gd name="T2" fmla="*/ 193 w 238"/>
                    <a:gd name="T3" fmla="*/ 2487 h 2519"/>
                    <a:gd name="T4" fmla="*/ 111 w 238"/>
                    <a:gd name="T5" fmla="*/ 2487 h 2519"/>
                    <a:gd name="T6" fmla="*/ 35 w 238"/>
                    <a:gd name="T7" fmla="*/ 6 h 2519"/>
                    <a:gd name="T8" fmla="*/ 0 w 238"/>
                    <a:gd name="T9" fmla="*/ 0 h 2519"/>
                    <a:gd name="T10" fmla="*/ 76 w 238"/>
                    <a:gd name="T11" fmla="*/ 2503 h 2519"/>
                    <a:gd name="T12" fmla="*/ 76 w 238"/>
                    <a:gd name="T13" fmla="*/ 2519 h 2519"/>
                    <a:gd name="T14" fmla="*/ 225 w 238"/>
                    <a:gd name="T15" fmla="*/ 2519 h 2519"/>
                    <a:gd name="T16" fmla="*/ 238 w 238"/>
                    <a:gd name="T17" fmla="*/ 38 h 2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2519">
                      <a:moveTo>
                        <a:pt x="203" y="38"/>
                      </a:moveTo>
                      <a:lnTo>
                        <a:pt x="193" y="2487"/>
                      </a:lnTo>
                      <a:lnTo>
                        <a:pt x="111" y="2487"/>
                      </a:lnTo>
                      <a:lnTo>
                        <a:pt x="35" y="6"/>
                      </a:lnTo>
                      <a:lnTo>
                        <a:pt x="0" y="0"/>
                      </a:lnTo>
                      <a:lnTo>
                        <a:pt x="76" y="2503"/>
                      </a:lnTo>
                      <a:lnTo>
                        <a:pt x="76" y="2519"/>
                      </a:lnTo>
                      <a:lnTo>
                        <a:pt x="225" y="2519"/>
                      </a:lnTo>
                      <a:lnTo>
                        <a:pt x="238" y="38"/>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8" name="Freeform 7">
                  <a:extLst>
                    <a:ext uri="{FF2B5EF4-FFF2-40B4-BE49-F238E27FC236}">
                      <a16:creationId xmlns:a16="http://schemas.microsoft.com/office/drawing/2014/main" id="{9524C810-4F10-4D11-B304-E542B344FB29}"/>
                    </a:ext>
                  </a:extLst>
                </p:cNvPr>
                <p:cNvSpPr>
                  <a:spLocks/>
                </p:cNvSpPr>
                <p:nvPr/>
              </p:nvSpPr>
              <p:spPr bwMode="auto">
                <a:xfrm>
                  <a:off x="2299199" y="488936"/>
                  <a:ext cx="303213" cy="338138"/>
                </a:xfrm>
                <a:custGeom>
                  <a:avLst/>
                  <a:gdLst>
                    <a:gd name="T0" fmla="*/ 29 w 93"/>
                    <a:gd name="T1" fmla="*/ 2 h 106"/>
                    <a:gd name="T2" fmla="*/ 24 w 93"/>
                    <a:gd name="T3" fmla="*/ 2 h 106"/>
                    <a:gd name="T4" fmla="*/ 2 w 93"/>
                    <a:gd name="T5" fmla="*/ 51 h 106"/>
                    <a:gd name="T6" fmla="*/ 32 w 93"/>
                    <a:gd name="T7" fmla="*/ 100 h 106"/>
                    <a:gd name="T8" fmla="*/ 84 w 93"/>
                    <a:gd name="T9" fmla="*/ 86 h 106"/>
                    <a:gd name="T10" fmla="*/ 86 w 93"/>
                    <a:gd name="T11" fmla="*/ 46 h 106"/>
                    <a:gd name="T12" fmla="*/ 86 w 93"/>
                    <a:gd name="T13" fmla="*/ 43 h 106"/>
                    <a:gd name="T14" fmla="*/ 86 w 93"/>
                    <a:gd name="T15" fmla="*/ 40 h 106"/>
                    <a:gd name="T16" fmla="*/ 84 w 93"/>
                    <a:gd name="T17" fmla="*/ 31 h 106"/>
                    <a:gd name="T18" fmla="*/ 77 w 93"/>
                    <a:gd name="T19" fmla="*/ 32 h 106"/>
                    <a:gd name="T20" fmla="*/ 77 w 93"/>
                    <a:gd name="T21" fmla="*/ 39 h 106"/>
                    <a:gd name="T22" fmla="*/ 77 w 93"/>
                    <a:gd name="T23" fmla="*/ 42 h 106"/>
                    <a:gd name="T24" fmla="*/ 71 w 93"/>
                    <a:gd name="T25" fmla="*/ 65 h 106"/>
                    <a:gd name="T26" fmla="*/ 40 w 93"/>
                    <a:gd name="T27" fmla="*/ 63 h 106"/>
                    <a:gd name="T28" fmla="*/ 49 w 93"/>
                    <a:gd name="T29" fmla="*/ 27 h 106"/>
                    <a:gd name="T30" fmla="*/ 49 w 93"/>
                    <a:gd name="T31" fmla="*/ 23 h 106"/>
                    <a:gd name="T32" fmla="*/ 29 w 93"/>
                    <a:gd name="T33" fmla="*/ 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106">
                      <a:moveTo>
                        <a:pt x="29" y="2"/>
                      </a:moveTo>
                      <a:cubicBezTo>
                        <a:pt x="28" y="0"/>
                        <a:pt x="25" y="0"/>
                        <a:pt x="24" y="2"/>
                      </a:cubicBezTo>
                      <a:cubicBezTo>
                        <a:pt x="18" y="10"/>
                        <a:pt x="4" y="30"/>
                        <a:pt x="2" y="51"/>
                      </a:cubicBezTo>
                      <a:cubicBezTo>
                        <a:pt x="0" y="71"/>
                        <a:pt x="10" y="93"/>
                        <a:pt x="32" y="100"/>
                      </a:cubicBezTo>
                      <a:cubicBezTo>
                        <a:pt x="51" y="106"/>
                        <a:pt x="76" y="101"/>
                        <a:pt x="84" y="86"/>
                      </a:cubicBezTo>
                      <a:cubicBezTo>
                        <a:pt x="93" y="69"/>
                        <a:pt x="87" y="52"/>
                        <a:pt x="86" y="46"/>
                      </a:cubicBezTo>
                      <a:cubicBezTo>
                        <a:pt x="86" y="45"/>
                        <a:pt x="86" y="44"/>
                        <a:pt x="86" y="43"/>
                      </a:cubicBezTo>
                      <a:cubicBezTo>
                        <a:pt x="86" y="42"/>
                        <a:pt x="86" y="41"/>
                        <a:pt x="86" y="40"/>
                      </a:cubicBezTo>
                      <a:cubicBezTo>
                        <a:pt x="85" y="38"/>
                        <a:pt x="85" y="34"/>
                        <a:pt x="84" y="31"/>
                      </a:cubicBezTo>
                      <a:cubicBezTo>
                        <a:pt x="83" y="27"/>
                        <a:pt x="77" y="28"/>
                        <a:pt x="77" y="32"/>
                      </a:cubicBezTo>
                      <a:cubicBezTo>
                        <a:pt x="77" y="35"/>
                        <a:pt x="77" y="38"/>
                        <a:pt x="77" y="39"/>
                      </a:cubicBezTo>
                      <a:cubicBezTo>
                        <a:pt x="77" y="40"/>
                        <a:pt x="77" y="41"/>
                        <a:pt x="77" y="42"/>
                      </a:cubicBezTo>
                      <a:cubicBezTo>
                        <a:pt x="76" y="50"/>
                        <a:pt x="74" y="60"/>
                        <a:pt x="71" y="65"/>
                      </a:cubicBezTo>
                      <a:cubicBezTo>
                        <a:pt x="65" y="75"/>
                        <a:pt x="44" y="74"/>
                        <a:pt x="40" y="63"/>
                      </a:cubicBezTo>
                      <a:cubicBezTo>
                        <a:pt x="36" y="52"/>
                        <a:pt x="45" y="34"/>
                        <a:pt x="49" y="27"/>
                      </a:cubicBezTo>
                      <a:cubicBezTo>
                        <a:pt x="50" y="26"/>
                        <a:pt x="50" y="24"/>
                        <a:pt x="49" y="23"/>
                      </a:cubicBezTo>
                      <a:lnTo>
                        <a:pt x="29"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8">
                  <a:extLst>
                    <a:ext uri="{FF2B5EF4-FFF2-40B4-BE49-F238E27FC236}">
                      <a16:creationId xmlns:a16="http://schemas.microsoft.com/office/drawing/2014/main" id="{1108A54F-D042-4D72-8E77-F99FADBE7F80}"/>
                    </a:ext>
                  </a:extLst>
                </p:cNvPr>
                <p:cNvSpPr>
                  <a:spLocks/>
                </p:cNvSpPr>
                <p:nvPr/>
              </p:nvSpPr>
              <p:spPr bwMode="auto">
                <a:xfrm>
                  <a:off x="2181724" y="101586"/>
                  <a:ext cx="423863" cy="490538"/>
                </a:xfrm>
                <a:custGeom>
                  <a:avLst/>
                  <a:gdLst>
                    <a:gd name="T0" fmla="*/ 114 w 130"/>
                    <a:gd name="T1" fmla="*/ 11 h 154"/>
                    <a:gd name="T2" fmla="*/ 91 w 130"/>
                    <a:gd name="T3" fmla="*/ 0 h 154"/>
                    <a:gd name="T4" fmla="*/ 65 w 130"/>
                    <a:gd name="T5" fmla="*/ 0 h 154"/>
                    <a:gd name="T6" fmla="*/ 39 w 130"/>
                    <a:gd name="T7" fmla="*/ 0 h 154"/>
                    <a:gd name="T8" fmla="*/ 16 w 130"/>
                    <a:gd name="T9" fmla="*/ 11 h 154"/>
                    <a:gd name="T10" fmla="*/ 8 w 130"/>
                    <a:gd name="T11" fmla="*/ 20 h 154"/>
                    <a:gd name="T12" fmla="*/ 0 w 130"/>
                    <a:gd name="T13" fmla="*/ 40 h 154"/>
                    <a:gd name="T14" fmla="*/ 0 w 130"/>
                    <a:gd name="T15" fmla="*/ 79 h 154"/>
                    <a:gd name="T16" fmla="*/ 6 w 130"/>
                    <a:gd name="T17" fmla="*/ 97 h 154"/>
                    <a:gd name="T18" fmla="*/ 37 w 130"/>
                    <a:gd name="T19" fmla="*/ 141 h 154"/>
                    <a:gd name="T20" fmla="*/ 62 w 130"/>
                    <a:gd name="T21" fmla="*/ 154 h 154"/>
                    <a:gd name="T22" fmla="*/ 65 w 130"/>
                    <a:gd name="T23" fmla="*/ 154 h 154"/>
                    <a:gd name="T24" fmla="*/ 68 w 130"/>
                    <a:gd name="T25" fmla="*/ 154 h 154"/>
                    <a:gd name="T26" fmla="*/ 93 w 130"/>
                    <a:gd name="T27" fmla="*/ 141 h 154"/>
                    <a:gd name="T28" fmla="*/ 124 w 130"/>
                    <a:gd name="T29" fmla="*/ 97 h 154"/>
                    <a:gd name="T30" fmla="*/ 130 w 130"/>
                    <a:gd name="T31" fmla="*/ 79 h 154"/>
                    <a:gd name="T32" fmla="*/ 130 w 130"/>
                    <a:gd name="T33" fmla="*/ 40 h 154"/>
                    <a:gd name="T34" fmla="*/ 122 w 130"/>
                    <a:gd name="T35" fmla="*/ 20 h 154"/>
                    <a:gd name="T36" fmla="*/ 114 w 130"/>
                    <a:gd name="T37" fmla="*/ 1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154">
                      <a:moveTo>
                        <a:pt x="114" y="11"/>
                      </a:moveTo>
                      <a:cubicBezTo>
                        <a:pt x="108" y="4"/>
                        <a:pt x="100" y="0"/>
                        <a:pt x="91" y="0"/>
                      </a:cubicBezTo>
                      <a:cubicBezTo>
                        <a:pt x="65" y="0"/>
                        <a:pt x="65" y="0"/>
                        <a:pt x="65" y="0"/>
                      </a:cubicBezTo>
                      <a:cubicBezTo>
                        <a:pt x="39" y="0"/>
                        <a:pt x="39" y="0"/>
                        <a:pt x="39" y="0"/>
                      </a:cubicBezTo>
                      <a:cubicBezTo>
                        <a:pt x="30" y="0"/>
                        <a:pt x="22" y="4"/>
                        <a:pt x="16" y="11"/>
                      </a:cubicBezTo>
                      <a:cubicBezTo>
                        <a:pt x="8" y="20"/>
                        <a:pt x="8" y="20"/>
                        <a:pt x="8" y="20"/>
                      </a:cubicBezTo>
                      <a:cubicBezTo>
                        <a:pt x="3" y="25"/>
                        <a:pt x="0" y="33"/>
                        <a:pt x="0" y="40"/>
                      </a:cubicBezTo>
                      <a:cubicBezTo>
                        <a:pt x="0" y="79"/>
                        <a:pt x="0" y="79"/>
                        <a:pt x="0" y="79"/>
                      </a:cubicBezTo>
                      <a:cubicBezTo>
                        <a:pt x="0" y="85"/>
                        <a:pt x="2" y="91"/>
                        <a:pt x="6" y="97"/>
                      </a:cubicBezTo>
                      <a:cubicBezTo>
                        <a:pt x="37" y="141"/>
                        <a:pt x="37" y="141"/>
                        <a:pt x="37" y="141"/>
                      </a:cubicBezTo>
                      <a:cubicBezTo>
                        <a:pt x="43" y="149"/>
                        <a:pt x="52" y="154"/>
                        <a:pt x="62" y="154"/>
                      </a:cubicBezTo>
                      <a:cubicBezTo>
                        <a:pt x="65" y="154"/>
                        <a:pt x="65" y="154"/>
                        <a:pt x="65" y="154"/>
                      </a:cubicBezTo>
                      <a:cubicBezTo>
                        <a:pt x="68" y="154"/>
                        <a:pt x="68" y="154"/>
                        <a:pt x="68" y="154"/>
                      </a:cubicBezTo>
                      <a:cubicBezTo>
                        <a:pt x="78" y="154"/>
                        <a:pt x="87" y="149"/>
                        <a:pt x="93" y="141"/>
                      </a:cubicBezTo>
                      <a:cubicBezTo>
                        <a:pt x="124" y="97"/>
                        <a:pt x="124" y="97"/>
                        <a:pt x="124" y="97"/>
                      </a:cubicBezTo>
                      <a:cubicBezTo>
                        <a:pt x="128" y="91"/>
                        <a:pt x="130" y="85"/>
                        <a:pt x="130" y="79"/>
                      </a:cubicBezTo>
                      <a:cubicBezTo>
                        <a:pt x="130" y="40"/>
                        <a:pt x="130" y="40"/>
                        <a:pt x="130" y="40"/>
                      </a:cubicBezTo>
                      <a:cubicBezTo>
                        <a:pt x="130" y="33"/>
                        <a:pt x="127" y="25"/>
                        <a:pt x="122" y="20"/>
                      </a:cubicBezTo>
                      <a:lnTo>
                        <a:pt x="114" y="1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70" name="Group 269">
                <a:extLst>
                  <a:ext uri="{FF2B5EF4-FFF2-40B4-BE49-F238E27FC236}">
                    <a16:creationId xmlns:a16="http://schemas.microsoft.com/office/drawing/2014/main" id="{0982A045-E3A7-4F26-A73B-C599DF4573CF}"/>
                  </a:ext>
                </a:extLst>
              </p:cNvPr>
              <p:cNvGrpSpPr/>
              <p:nvPr/>
            </p:nvGrpSpPr>
            <p:grpSpPr>
              <a:xfrm>
                <a:off x="9610110" y="1366348"/>
                <a:ext cx="1594783" cy="1254516"/>
                <a:chOff x="4501217" y="2328648"/>
                <a:chExt cx="736600" cy="579437"/>
              </a:xfrm>
              <a:grpFill/>
            </p:grpSpPr>
            <p:sp>
              <p:nvSpPr>
                <p:cNvPr id="274" name="Rectangle 105">
                  <a:extLst>
                    <a:ext uri="{FF2B5EF4-FFF2-40B4-BE49-F238E27FC236}">
                      <a16:creationId xmlns:a16="http://schemas.microsoft.com/office/drawing/2014/main" id="{AE5AA55D-83C3-4BF0-89F4-86416EC463B1}"/>
                    </a:ext>
                  </a:extLst>
                </p:cNvPr>
                <p:cNvSpPr>
                  <a:spLocks noChangeArrowheads="1"/>
                </p:cNvSpPr>
                <p:nvPr/>
              </p:nvSpPr>
              <p:spPr bwMode="auto">
                <a:xfrm>
                  <a:off x="4501217" y="2411198"/>
                  <a:ext cx="736600" cy="241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Rectangle 106">
                  <a:extLst>
                    <a:ext uri="{FF2B5EF4-FFF2-40B4-BE49-F238E27FC236}">
                      <a16:creationId xmlns:a16="http://schemas.microsoft.com/office/drawing/2014/main" id="{0BA4F1F9-A60F-4269-BE77-626D29D62135}"/>
                    </a:ext>
                  </a:extLst>
                </p:cNvPr>
                <p:cNvSpPr>
                  <a:spLocks noChangeArrowheads="1"/>
                </p:cNvSpPr>
                <p:nvPr/>
              </p:nvSpPr>
              <p:spPr bwMode="auto">
                <a:xfrm>
                  <a:off x="4772680" y="2328648"/>
                  <a:ext cx="187325"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Rectangle 123">
                  <a:extLst>
                    <a:ext uri="{FF2B5EF4-FFF2-40B4-BE49-F238E27FC236}">
                      <a16:creationId xmlns:a16="http://schemas.microsoft.com/office/drawing/2014/main" id="{6287C2E6-F979-4009-B1C7-74BA07D2068E}"/>
                    </a:ext>
                  </a:extLst>
                </p:cNvPr>
                <p:cNvSpPr>
                  <a:spLocks noChangeArrowheads="1"/>
                </p:cNvSpPr>
                <p:nvPr/>
              </p:nvSpPr>
              <p:spPr bwMode="auto">
                <a:xfrm>
                  <a:off x="4501217" y="2665198"/>
                  <a:ext cx="736600" cy="2428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71" name="Group 270">
                <a:extLst>
                  <a:ext uri="{FF2B5EF4-FFF2-40B4-BE49-F238E27FC236}">
                    <a16:creationId xmlns:a16="http://schemas.microsoft.com/office/drawing/2014/main" id="{6FB155C2-BD43-4F6A-B117-845EE1E07239}"/>
                  </a:ext>
                </a:extLst>
              </p:cNvPr>
              <p:cNvGrpSpPr/>
              <p:nvPr/>
            </p:nvGrpSpPr>
            <p:grpSpPr>
              <a:xfrm>
                <a:off x="9604638" y="1187749"/>
                <a:ext cx="1584213" cy="352460"/>
                <a:chOff x="9590893" y="872582"/>
                <a:chExt cx="1584213" cy="352460"/>
              </a:xfrm>
              <a:grpFill/>
            </p:grpSpPr>
            <p:cxnSp>
              <p:nvCxnSpPr>
                <p:cNvPr id="272" name="Straight Connector 271">
                  <a:extLst>
                    <a:ext uri="{FF2B5EF4-FFF2-40B4-BE49-F238E27FC236}">
                      <a16:creationId xmlns:a16="http://schemas.microsoft.com/office/drawing/2014/main" id="{F777CD27-112E-4DDB-89EC-FF68459BD768}"/>
                    </a:ext>
                  </a:extLst>
                </p:cNvPr>
                <p:cNvCxnSpPr>
                  <a:cxnSpLocks/>
                  <a:stCxn id="278" idx="3"/>
                </p:cNvCxnSpPr>
                <p:nvPr/>
              </p:nvCxnSpPr>
              <p:spPr>
                <a:xfrm flipH="1">
                  <a:off x="9590893" y="872582"/>
                  <a:ext cx="767126" cy="352460"/>
                </a:xfrm>
                <a:prstGeom prst="line">
                  <a:avLst/>
                </a:prstGeom>
                <a:grpFill/>
                <a:ln w="222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3832C1BE-8B71-4447-950C-60ADEBBAF196}"/>
                    </a:ext>
                  </a:extLst>
                </p:cNvPr>
                <p:cNvCxnSpPr>
                  <a:cxnSpLocks/>
                  <a:stCxn id="278" idx="3"/>
                </p:cNvCxnSpPr>
                <p:nvPr/>
              </p:nvCxnSpPr>
              <p:spPr>
                <a:xfrm>
                  <a:off x="10358019" y="872582"/>
                  <a:ext cx="817087" cy="352460"/>
                </a:xfrm>
                <a:prstGeom prst="line">
                  <a:avLst/>
                </a:prstGeom>
                <a:grpFill/>
                <a:ln w="222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302" name="Group 301">
            <a:extLst>
              <a:ext uri="{FF2B5EF4-FFF2-40B4-BE49-F238E27FC236}">
                <a16:creationId xmlns:a16="http://schemas.microsoft.com/office/drawing/2014/main" id="{F0BEC190-C20E-4BB3-ADFA-15B522B27CFD}"/>
              </a:ext>
            </a:extLst>
          </p:cNvPr>
          <p:cNvGrpSpPr/>
          <p:nvPr/>
        </p:nvGrpSpPr>
        <p:grpSpPr>
          <a:xfrm>
            <a:off x="-9866" y="5160764"/>
            <a:ext cx="1459951" cy="1698094"/>
            <a:chOff x="-1639876" y="-652843"/>
            <a:chExt cx="6993625" cy="7304435"/>
          </a:xfrm>
          <a:solidFill>
            <a:schemeClr val="bg1">
              <a:lumMod val="65000"/>
            </a:schemeClr>
          </a:solidFill>
        </p:grpSpPr>
        <p:grpSp>
          <p:nvGrpSpPr>
            <p:cNvPr id="303" name="Group 302">
              <a:extLst>
                <a:ext uri="{FF2B5EF4-FFF2-40B4-BE49-F238E27FC236}">
                  <a16:creationId xmlns:a16="http://schemas.microsoft.com/office/drawing/2014/main" id="{3FDD4D6E-3CCF-44B0-BD7F-6CCC710274A9}"/>
                </a:ext>
              </a:extLst>
            </p:cNvPr>
            <p:cNvGrpSpPr/>
            <p:nvPr/>
          </p:nvGrpSpPr>
          <p:grpSpPr>
            <a:xfrm>
              <a:off x="-1639876" y="-652843"/>
              <a:ext cx="6501724" cy="7304435"/>
              <a:chOff x="236538" y="1588"/>
              <a:chExt cx="4127500" cy="4637087"/>
            </a:xfrm>
            <a:grpFill/>
          </p:grpSpPr>
          <p:sp>
            <p:nvSpPr>
              <p:cNvPr id="316" name="Rectangle 5">
                <a:extLst>
                  <a:ext uri="{FF2B5EF4-FFF2-40B4-BE49-F238E27FC236}">
                    <a16:creationId xmlns:a16="http://schemas.microsoft.com/office/drawing/2014/main" id="{DA1FA44C-9AAC-4B7B-8818-2B423B71B2F5}"/>
                  </a:ext>
                </a:extLst>
              </p:cNvPr>
              <p:cNvSpPr>
                <a:spLocks noChangeArrowheads="1"/>
              </p:cNvSpPr>
              <p:nvPr/>
            </p:nvSpPr>
            <p:spPr bwMode="auto">
              <a:xfrm>
                <a:off x="1052512" y="3192461"/>
                <a:ext cx="98426"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Rectangle 6">
                <a:extLst>
                  <a:ext uri="{FF2B5EF4-FFF2-40B4-BE49-F238E27FC236}">
                    <a16:creationId xmlns:a16="http://schemas.microsoft.com/office/drawing/2014/main" id="{1ED0BBE1-0023-401E-BDAB-318F5B40589E}"/>
                  </a:ext>
                </a:extLst>
              </p:cNvPr>
              <p:cNvSpPr>
                <a:spLocks noChangeArrowheads="1"/>
              </p:cNvSpPr>
              <p:nvPr/>
            </p:nvSpPr>
            <p:spPr bwMode="auto">
              <a:xfrm>
                <a:off x="1450976" y="3094039"/>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Rectangle 7">
                <a:extLst>
                  <a:ext uri="{FF2B5EF4-FFF2-40B4-BE49-F238E27FC236}">
                    <a16:creationId xmlns:a16="http://schemas.microsoft.com/office/drawing/2014/main" id="{5B234982-BFD8-43CA-A26D-68B2B001D4C2}"/>
                  </a:ext>
                </a:extLst>
              </p:cNvPr>
              <p:cNvSpPr>
                <a:spLocks noChangeArrowheads="1"/>
              </p:cNvSpPr>
              <p:nvPr/>
            </p:nvSpPr>
            <p:spPr bwMode="auto">
              <a:xfrm>
                <a:off x="1147763" y="314801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8">
                <a:extLst>
                  <a:ext uri="{FF2B5EF4-FFF2-40B4-BE49-F238E27FC236}">
                    <a16:creationId xmlns:a16="http://schemas.microsoft.com/office/drawing/2014/main" id="{8F8E29B7-ED7C-4568-8C91-6E73D9FFCF04}"/>
                  </a:ext>
                </a:extLst>
              </p:cNvPr>
              <p:cNvSpPr>
                <a:spLocks/>
              </p:cNvSpPr>
              <p:nvPr/>
            </p:nvSpPr>
            <p:spPr bwMode="auto">
              <a:xfrm>
                <a:off x="1173163" y="317658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9">
                <a:extLst>
                  <a:ext uri="{FF2B5EF4-FFF2-40B4-BE49-F238E27FC236}">
                    <a16:creationId xmlns:a16="http://schemas.microsoft.com/office/drawing/2014/main" id="{849A67BB-380B-4221-8A85-7FD2E18BBAC1}"/>
                  </a:ext>
                </a:extLst>
              </p:cNvPr>
              <p:cNvSpPr>
                <a:spLocks/>
              </p:cNvSpPr>
              <p:nvPr/>
            </p:nvSpPr>
            <p:spPr bwMode="auto">
              <a:xfrm>
                <a:off x="1173163" y="317658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Rectangle 10">
                <a:extLst>
                  <a:ext uri="{FF2B5EF4-FFF2-40B4-BE49-F238E27FC236}">
                    <a16:creationId xmlns:a16="http://schemas.microsoft.com/office/drawing/2014/main" id="{7EA8B580-9778-42D6-A900-F9827BD0316F}"/>
                  </a:ext>
                </a:extLst>
              </p:cNvPr>
              <p:cNvSpPr>
                <a:spLocks noChangeArrowheads="1"/>
              </p:cNvSpPr>
              <p:nvPr/>
            </p:nvSpPr>
            <p:spPr bwMode="auto">
              <a:xfrm>
                <a:off x="1147763" y="34417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Freeform 11">
                <a:extLst>
                  <a:ext uri="{FF2B5EF4-FFF2-40B4-BE49-F238E27FC236}">
                    <a16:creationId xmlns:a16="http://schemas.microsoft.com/office/drawing/2014/main" id="{4036EC4A-B3CE-48DB-BEC4-AD8F5F6B8D20}"/>
                  </a:ext>
                </a:extLst>
              </p:cNvPr>
              <p:cNvSpPr>
                <a:spLocks/>
              </p:cNvSpPr>
              <p:nvPr/>
            </p:nvSpPr>
            <p:spPr bwMode="auto">
              <a:xfrm>
                <a:off x="1173163" y="347027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Freeform 12">
                <a:extLst>
                  <a:ext uri="{FF2B5EF4-FFF2-40B4-BE49-F238E27FC236}">
                    <a16:creationId xmlns:a16="http://schemas.microsoft.com/office/drawing/2014/main" id="{9A74C725-69D0-42A8-982C-8E8087865A25}"/>
                  </a:ext>
                </a:extLst>
              </p:cNvPr>
              <p:cNvSpPr>
                <a:spLocks/>
              </p:cNvSpPr>
              <p:nvPr/>
            </p:nvSpPr>
            <p:spPr bwMode="auto">
              <a:xfrm>
                <a:off x="1173163" y="347027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Rectangle 13">
                <a:extLst>
                  <a:ext uri="{FF2B5EF4-FFF2-40B4-BE49-F238E27FC236}">
                    <a16:creationId xmlns:a16="http://schemas.microsoft.com/office/drawing/2014/main" id="{AFE45A55-66C3-448F-9934-0881B5479570}"/>
                  </a:ext>
                </a:extLst>
              </p:cNvPr>
              <p:cNvSpPr>
                <a:spLocks noChangeArrowheads="1"/>
              </p:cNvSpPr>
              <p:nvPr/>
            </p:nvSpPr>
            <p:spPr bwMode="auto">
              <a:xfrm>
                <a:off x="1147763" y="37338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Freeform 14">
                <a:extLst>
                  <a:ext uri="{FF2B5EF4-FFF2-40B4-BE49-F238E27FC236}">
                    <a16:creationId xmlns:a16="http://schemas.microsoft.com/office/drawing/2014/main" id="{621E3437-FA65-414F-908C-2DAE34F1F82E}"/>
                  </a:ext>
                </a:extLst>
              </p:cNvPr>
              <p:cNvSpPr>
                <a:spLocks/>
              </p:cNvSpPr>
              <p:nvPr/>
            </p:nvSpPr>
            <p:spPr bwMode="auto">
              <a:xfrm>
                <a:off x="1173163" y="376237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Freeform 15">
                <a:extLst>
                  <a:ext uri="{FF2B5EF4-FFF2-40B4-BE49-F238E27FC236}">
                    <a16:creationId xmlns:a16="http://schemas.microsoft.com/office/drawing/2014/main" id="{373B22EC-8F30-4C21-8B5B-7A6034C7B527}"/>
                  </a:ext>
                </a:extLst>
              </p:cNvPr>
              <p:cNvSpPr>
                <a:spLocks/>
              </p:cNvSpPr>
              <p:nvPr/>
            </p:nvSpPr>
            <p:spPr bwMode="auto">
              <a:xfrm>
                <a:off x="1173163" y="376237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Rectangle 16">
                <a:extLst>
                  <a:ext uri="{FF2B5EF4-FFF2-40B4-BE49-F238E27FC236}">
                    <a16:creationId xmlns:a16="http://schemas.microsoft.com/office/drawing/2014/main" id="{6FC5671F-DF37-4061-BECA-DE5A9A9D751F}"/>
                  </a:ext>
                </a:extLst>
              </p:cNvPr>
              <p:cNvSpPr>
                <a:spLocks noChangeArrowheads="1"/>
              </p:cNvSpPr>
              <p:nvPr/>
            </p:nvSpPr>
            <p:spPr bwMode="auto">
              <a:xfrm>
                <a:off x="1147763" y="402748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Freeform 17">
                <a:extLst>
                  <a:ext uri="{FF2B5EF4-FFF2-40B4-BE49-F238E27FC236}">
                    <a16:creationId xmlns:a16="http://schemas.microsoft.com/office/drawing/2014/main" id="{E46CC15E-E83E-43FB-950C-85FCFE6C063F}"/>
                  </a:ext>
                </a:extLst>
              </p:cNvPr>
              <p:cNvSpPr>
                <a:spLocks/>
              </p:cNvSpPr>
              <p:nvPr/>
            </p:nvSpPr>
            <p:spPr bwMode="auto">
              <a:xfrm>
                <a:off x="1173163" y="405606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Freeform 18">
                <a:extLst>
                  <a:ext uri="{FF2B5EF4-FFF2-40B4-BE49-F238E27FC236}">
                    <a16:creationId xmlns:a16="http://schemas.microsoft.com/office/drawing/2014/main" id="{0B524A5E-09C2-4216-9586-2DCAA070AB1E}"/>
                  </a:ext>
                </a:extLst>
              </p:cNvPr>
              <p:cNvSpPr>
                <a:spLocks/>
              </p:cNvSpPr>
              <p:nvPr/>
            </p:nvSpPr>
            <p:spPr bwMode="auto">
              <a:xfrm>
                <a:off x="1173163" y="405606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Rectangle 19">
                <a:extLst>
                  <a:ext uri="{FF2B5EF4-FFF2-40B4-BE49-F238E27FC236}">
                    <a16:creationId xmlns:a16="http://schemas.microsoft.com/office/drawing/2014/main" id="{340A137C-3D0F-48AF-A0CE-3B89F3EB3D27}"/>
                  </a:ext>
                </a:extLst>
              </p:cNvPr>
              <p:cNvSpPr>
                <a:spLocks noChangeArrowheads="1"/>
              </p:cNvSpPr>
              <p:nvPr/>
            </p:nvSpPr>
            <p:spPr bwMode="auto">
              <a:xfrm>
                <a:off x="1106488" y="1897063"/>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Rectangle 20">
                <a:extLst>
                  <a:ext uri="{FF2B5EF4-FFF2-40B4-BE49-F238E27FC236}">
                    <a16:creationId xmlns:a16="http://schemas.microsoft.com/office/drawing/2014/main" id="{F5DF3788-F04C-4D35-AF87-22E40CC7AD78}"/>
                  </a:ext>
                </a:extLst>
              </p:cNvPr>
              <p:cNvSpPr>
                <a:spLocks noChangeArrowheads="1"/>
              </p:cNvSpPr>
              <p:nvPr/>
            </p:nvSpPr>
            <p:spPr bwMode="auto">
              <a:xfrm>
                <a:off x="1450975" y="1897063"/>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Rectangle 21">
                <a:extLst>
                  <a:ext uri="{FF2B5EF4-FFF2-40B4-BE49-F238E27FC236}">
                    <a16:creationId xmlns:a16="http://schemas.microsoft.com/office/drawing/2014/main" id="{44FC39DD-85F9-4729-A229-1A12AA06E7C5}"/>
                  </a:ext>
                </a:extLst>
              </p:cNvPr>
              <p:cNvSpPr>
                <a:spLocks noChangeArrowheads="1"/>
              </p:cNvSpPr>
              <p:nvPr/>
            </p:nvSpPr>
            <p:spPr bwMode="auto">
              <a:xfrm>
                <a:off x="1147763" y="18970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Freeform 22">
                <a:extLst>
                  <a:ext uri="{FF2B5EF4-FFF2-40B4-BE49-F238E27FC236}">
                    <a16:creationId xmlns:a16="http://schemas.microsoft.com/office/drawing/2014/main" id="{1F49AA49-A230-4095-BA9F-1EB515D6AE2E}"/>
                  </a:ext>
                </a:extLst>
              </p:cNvPr>
              <p:cNvSpPr>
                <a:spLocks/>
              </p:cNvSpPr>
              <p:nvPr/>
            </p:nvSpPr>
            <p:spPr bwMode="auto">
              <a:xfrm>
                <a:off x="1173163" y="1925638"/>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Freeform 23">
                <a:extLst>
                  <a:ext uri="{FF2B5EF4-FFF2-40B4-BE49-F238E27FC236}">
                    <a16:creationId xmlns:a16="http://schemas.microsoft.com/office/drawing/2014/main" id="{BC0E5F8E-47DF-44AC-A6B5-52982B2BF016}"/>
                  </a:ext>
                </a:extLst>
              </p:cNvPr>
              <p:cNvSpPr>
                <a:spLocks/>
              </p:cNvSpPr>
              <p:nvPr/>
            </p:nvSpPr>
            <p:spPr bwMode="auto">
              <a:xfrm>
                <a:off x="1173163" y="1925638"/>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Rectangle 24">
                <a:extLst>
                  <a:ext uri="{FF2B5EF4-FFF2-40B4-BE49-F238E27FC236}">
                    <a16:creationId xmlns:a16="http://schemas.microsoft.com/office/drawing/2014/main" id="{4F025E10-7973-42B3-B70B-FB7DC1AE117D}"/>
                  </a:ext>
                </a:extLst>
              </p:cNvPr>
              <p:cNvSpPr>
                <a:spLocks noChangeArrowheads="1"/>
              </p:cNvSpPr>
              <p:nvPr/>
            </p:nvSpPr>
            <p:spPr bwMode="auto">
              <a:xfrm>
                <a:off x="1147763" y="21891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Freeform 25">
                <a:extLst>
                  <a:ext uri="{FF2B5EF4-FFF2-40B4-BE49-F238E27FC236}">
                    <a16:creationId xmlns:a16="http://schemas.microsoft.com/office/drawing/2014/main" id="{C203A11E-4F92-415A-87B6-242C0A81A796}"/>
                  </a:ext>
                </a:extLst>
              </p:cNvPr>
              <p:cNvSpPr>
                <a:spLocks/>
              </p:cNvSpPr>
              <p:nvPr/>
            </p:nvSpPr>
            <p:spPr bwMode="auto">
              <a:xfrm>
                <a:off x="1173163" y="221773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Freeform 26">
                <a:extLst>
                  <a:ext uri="{FF2B5EF4-FFF2-40B4-BE49-F238E27FC236}">
                    <a16:creationId xmlns:a16="http://schemas.microsoft.com/office/drawing/2014/main" id="{B1F95772-84D5-4257-853D-C1125BBA0662}"/>
                  </a:ext>
                </a:extLst>
              </p:cNvPr>
              <p:cNvSpPr>
                <a:spLocks/>
              </p:cNvSpPr>
              <p:nvPr/>
            </p:nvSpPr>
            <p:spPr bwMode="auto">
              <a:xfrm>
                <a:off x="1173163" y="221773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Rectangle 27">
                <a:extLst>
                  <a:ext uri="{FF2B5EF4-FFF2-40B4-BE49-F238E27FC236}">
                    <a16:creationId xmlns:a16="http://schemas.microsoft.com/office/drawing/2014/main" id="{9131CFFA-23FB-4D77-89C8-B59A266A5872}"/>
                  </a:ext>
                </a:extLst>
              </p:cNvPr>
              <p:cNvSpPr>
                <a:spLocks noChangeArrowheads="1"/>
              </p:cNvSpPr>
              <p:nvPr/>
            </p:nvSpPr>
            <p:spPr bwMode="auto">
              <a:xfrm>
                <a:off x="1147763" y="24828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Freeform 28">
                <a:extLst>
                  <a:ext uri="{FF2B5EF4-FFF2-40B4-BE49-F238E27FC236}">
                    <a16:creationId xmlns:a16="http://schemas.microsoft.com/office/drawing/2014/main" id="{53E81E7D-86BB-4A8F-A6D2-EF2DCC41C7CD}"/>
                  </a:ext>
                </a:extLst>
              </p:cNvPr>
              <p:cNvSpPr>
                <a:spLocks/>
              </p:cNvSpPr>
              <p:nvPr/>
            </p:nvSpPr>
            <p:spPr bwMode="auto">
              <a:xfrm>
                <a:off x="1173163" y="251142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Freeform 29">
                <a:extLst>
                  <a:ext uri="{FF2B5EF4-FFF2-40B4-BE49-F238E27FC236}">
                    <a16:creationId xmlns:a16="http://schemas.microsoft.com/office/drawing/2014/main" id="{C89CA28D-3BA4-4681-8A26-44CAE55F3B88}"/>
                  </a:ext>
                </a:extLst>
              </p:cNvPr>
              <p:cNvSpPr>
                <a:spLocks/>
              </p:cNvSpPr>
              <p:nvPr/>
            </p:nvSpPr>
            <p:spPr bwMode="auto">
              <a:xfrm>
                <a:off x="1173163" y="251142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Rectangle 30">
                <a:extLst>
                  <a:ext uri="{FF2B5EF4-FFF2-40B4-BE49-F238E27FC236}">
                    <a16:creationId xmlns:a16="http://schemas.microsoft.com/office/drawing/2014/main" id="{DB2EFB29-FD47-444B-811B-FAF3284089DC}"/>
                  </a:ext>
                </a:extLst>
              </p:cNvPr>
              <p:cNvSpPr>
                <a:spLocks noChangeArrowheads="1"/>
              </p:cNvSpPr>
              <p:nvPr/>
            </p:nvSpPr>
            <p:spPr bwMode="auto">
              <a:xfrm>
                <a:off x="1147763" y="27749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Freeform 31">
                <a:extLst>
                  <a:ext uri="{FF2B5EF4-FFF2-40B4-BE49-F238E27FC236}">
                    <a16:creationId xmlns:a16="http://schemas.microsoft.com/office/drawing/2014/main" id="{C17A7B16-00C7-48A5-8F36-8E68D52F3835}"/>
                  </a:ext>
                </a:extLst>
              </p:cNvPr>
              <p:cNvSpPr>
                <a:spLocks/>
              </p:cNvSpPr>
              <p:nvPr/>
            </p:nvSpPr>
            <p:spPr bwMode="auto">
              <a:xfrm>
                <a:off x="1173163" y="280352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Freeform 32">
                <a:extLst>
                  <a:ext uri="{FF2B5EF4-FFF2-40B4-BE49-F238E27FC236}">
                    <a16:creationId xmlns:a16="http://schemas.microsoft.com/office/drawing/2014/main" id="{E1EA9A96-6295-4ABB-B4C1-B879035FF1AE}"/>
                  </a:ext>
                </a:extLst>
              </p:cNvPr>
              <p:cNvSpPr>
                <a:spLocks/>
              </p:cNvSpPr>
              <p:nvPr/>
            </p:nvSpPr>
            <p:spPr bwMode="auto">
              <a:xfrm>
                <a:off x="1173163" y="280352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Rectangle 33">
                <a:extLst>
                  <a:ext uri="{FF2B5EF4-FFF2-40B4-BE49-F238E27FC236}">
                    <a16:creationId xmlns:a16="http://schemas.microsoft.com/office/drawing/2014/main" id="{9DEC9083-1F4D-4A2B-A5A4-D22D00DAEC1B}"/>
                  </a:ext>
                </a:extLst>
              </p:cNvPr>
              <p:cNvSpPr>
                <a:spLocks noChangeArrowheads="1"/>
              </p:cNvSpPr>
              <p:nvPr/>
            </p:nvSpPr>
            <p:spPr bwMode="auto">
              <a:xfrm>
                <a:off x="1179513" y="919163"/>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Rectangle 34">
                <a:extLst>
                  <a:ext uri="{FF2B5EF4-FFF2-40B4-BE49-F238E27FC236}">
                    <a16:creationId xmlns:a16="http://schemas.microsoft.com/office/drawing/2014/main" id="{1349C56B-2ACC-4FF7-8A85-27FA7ED3564D}"/>
                  </a:ext>
                </a:extLst>
              </p:cNvPr>
              <p:cNvSpPr>
                <a:spLocks noChangeArrowheads="1"/>
              </p:cNvSpPr>
              <p:nvPr/>
            </p:nvSpPr>
            <p:spPr bwMode="auto">
              <a:xfrm>
                <a:off x="1412875" y="919163"/>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Rectangle 35">
                <a:extLst>
                  <a:ext uri="{FF2B5EF4-FFF2-40B4-BE49-F238E27FC236}">
                    <a16:creationId xmlns:a16="http://schemas.microsoft.com/office/drawing/2014/main" id="{A1AEF757-2215-4439-B2E2-20ABA2CC70DD}"/>
                  </a:ext>
                </a:extLst>
              </p:cNvPr>
              <p:cNvSpPr>
                <a:spLocks noChangeArrowheads="1"/>
              </p:cNvSpPr>
              <p:nvPr/>
            </p:nvSpPr>
            <p:spPr bwMode="auto">
              <a:xfrm>
                <a:off x="1179513" y="91598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Freeform 36">
                <a:extLst>
                  <a:ext uri="{FF2B5EF4-FFF2-40B4-BE49-F238E27FC236}">
                    <a16:creationId xmlns:a16="http://schemas.microsoft.com/office/drawing/2014/main" id="{C3C7DC2B-EBEA-46F2-BFB5-3EB1E05A8320}"/>
                  </a:ext>
                </a:extLst>
              </p:cNvPr>
              <p:cNvSpPr>
                <a:spLocks/>
              </p:cNvSpPr>
              <p:nvPr/>
            </p:nvSpPr>
            <p:spPr bwMode="auto">
              <a:xfrm>
                <a:off x="1198563" y="938213"/>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Freeform 37">
                <a:extLst>
                  <a:ext uri="{FF2B5EF4-FFF2-40B4-BE49-F238E27FC236}">
                    <a16:creationId xmlns:a16="http://schemas.microsoft.com/office/drawing/2014/main" id="{AE62FD75-5886-4192-A51F-6E1D33708F6D}"/>
                  </a:ext>
                </a:extLst>
              </p:cNvPr>
              <p:cNvSpPr>
                <a:spLocks/>
              </p:cNvSpPr>
              <p:nvPr/>
            </p:nvSpPr>
            <p:spPr bwMode="auto">
              <a:xfrm>
                <a:off x="1198563" y="938213"/>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Rectangle 38">
                <a:extLst>
                  <a:ext uri="{FF2B5EF4-FFF2-40B4-BE49-F238E27FC236}">
                    <a16:creationId xmlns:a16="http://schemas.microsoft.com/office/drawing/2014/main" id="{0397838D-82E4-422B-A065-AA0EE39A6A4C}"/>
                  </a:ext>
                </a:extLst>
              </p:cNvPr>
              <p:cNvSpPr>
                <a:spLocks noChangeArrowheads="1"/>
              </p:cNvSpPr>
              <p:nvPr/>
            </p:nvSpPr>
            <p:spPr bwMode="auto">
              <a:xfrm>
                <a:off x="1179513" y="1141413"/>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Freeform 39">
                <a:extLst>
                  <a:ext uri="{FF2B5EF4-FFF2-40B4-BE49-F238E27FC236}">
                    <a16:creationId xmlns:a16="http://schemas.microsoft.com/office/drawing/2014/main" id="{1DD6AAED-2BEC-41B6-8934-A0870D985B26}"/>
                  </a:ext>
                </a:extLst>
              </p:cNvPr>
              <p:cNvSpPr>
                <a:spLocks/>
              </p:cNvSpPr>
              <p:nvPr/>
            </p:nvSpPr>
            <p:spPr bwMode="auto">
              <a:xfrm>
                <a:off x="1198563" y="116046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Freeform 40">
                <a:extLst>
                  <a:ext uri="{FF2B5EF4-FFF2-40B4-BE49-F238E27FC236}">
                    <a16:creationId xmlns:a16="http://schemas.microsoft.com/office/drawing/2014/main" id="{8FDE26CC-5168-4BF0-961F-3BA590BB7A22}"/>
                  </a:ext>
                </a:extLst>
              </p:cNvPr>
              <p:cNvSpPr>
                <a:spLocks/>
              </p:cNvSpPr>
              <p:nvPr/>
            </p:nvSpPr>
            <p:spPr bwMode="auto">
              <a:xfrm>
                <a:off x="1198563" y="116046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Rectangle 41">
                <a:extLst>
                  <a:ext uri="{FF2B5EF4-FFF2-40B4-BE49-F238E27FC236}">
                    <a16:creationId xmlns:a16="http://schemas.microsoft.com/office/drawing/2014/main" id="{1859C649-165D-44AC-892B-6676375F21CD}"/>
                  </a:ext>
                </a:extLst>
              </p:cNvPr>
              <p:cNvSpPr>
                <a:spLocks noChangeArrowheads="1"/>
              </p:cNvSpPr>
              <p:nvPr/>
            </p:nvSpPr>
            <p:spPr bwMode="auto">
              <a:xfrm>
                <a:off x="1179513" y="13652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Freeform 42">
                <a:extLst>
                  <a:ext uri="{FF2B5EF4-FFF2-40B4-BE49-F238E27FC236}">
                    <a16:creationId xmlns:a16="http://schemas.microsoft.com/office/drawing/2014/main" id="{3420F63E-29C0-42DC-ABE3-F70DBAC97EA1}"/>
                  </a:ext>
                </a:extLst>
              </p:cNvPr>
              <p:cNvSpPr>
                <a:spLocks/>
              </p:cNvSpPr>
              <p:nvPr/>
            </p:nvSpPr>
            <p:spPr bwMode="auto">
              <a:xfrm>
                <a:off x="1198563" y="1387475"/>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Freeform 43">
                <a:extLst>
                  <a:ext uri="{FF2B5EF4-FFF2-40B4-BE49-F238E27FC236}">
                    <a16:creationId xmlns:a16="http://schemas.microsoft.com/office/drawing/2014/main" id="{B2E3616F-405C-4CFC-B687-40489C8D03FF}"/>
                  </a:ext>
                </a:extLst>
              </p:cNvPr>
              <p:cNvSpPr>
                <a:spLocks/>
              </p:cNvSpPr>
              <p:nvPr/>
            </p:nvSpPr>
            <p:spPr bwMode="auto">
              <a:xfrm>
                <a:off x="1198563" y="1387475"/>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Rectangle 44">
                <a:extLst>
                  <a:ext uri="{FF2B5EF4-FFF2-40B4-BE49-F238E27FC236}">
                    <a16:creationId xmlns:a16="http://schemas.microsoft.com/office/drawing/2014/main" id="{2B76CE9D-A05A-4C9F-8FFF-849B5E69D929}"/>
                  </a:ext>
                </a:extLst>
              </p:cNvPr>
              <p:cNvSpPr>
                <a:spLocks noChangeArrowheads="1"/>
              </p:cNvSpPr>
              <p:nvPr/>
            </p:nvSpPr>
            <p:spPr bwMode="auto">
              <a:xfrm>
                <a:off x="1179513" y="1590675"/>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Freeform 45">
                <a:extLst>
                  <a:ext uri="{FF2B5EF4-FFF2-40B4-BE49-F238E27FC236}">
                    <a16:creationId xmlns:a16="http://schemas.microsoft.com/office/drawing/2014/main" id="{C02090C8-043D-4381-9A7C-4DDEDE9B8AC7}"/>
                  </a:ext>
                </a:extLst>
              </p:cNvPr>
              <p:cNvSpPr>
                <a:spLocks/>
              </p:cNvSpPr>
              <p:nvPr/>
            </p:nvSpPr>
            <p:spPr bwMode="auto">
              <a:xfrm>
                <a:off x="1198563" y="1609725"/>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Freeform 46">
                <a:extLst>
                  <a:ext uri="{FF2B5EF4-FFF2-40B4-BE49-F238E27FC236}">
                    <a16:creationId xmlns:a16="http://schemas.microsoft.com/office/drawing/2014/main" id="{1F7ABFEF-3127-4C97-ABF6-7226CD6CCC4B}"/>
                  </a:ext>
                </a:extLst>
              </p:cNvPr>
              <p:cNvSpPr>
                <a:spLocks/>
              </p:cNvSpPr>
              <p:nvPr/>
            </p:nvSpPr>
            <p:spPr bwMode="auto">
              <a:xfrm>
                <a:off x="1198563" y="1609725"/>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Rectangle 47">
                <a:extLst>
                  <a:ext uri="{FF2B5EF4-FFF2-40B4-BE49-F238E27FC236}">
                    <a16:creationId xmlns:a16="http://schemas.microsoft.com/office/drawing/2014/main" id="{B49A241A-96CE-4456-A9ED-2CEA8563A7BE}"/>
                  </a:ext>
                </a:extLst>
              </p:cNvPr>
              <p:cNvSpPr>
                <a:spLocks noChangeArrowheads="1"/>
              </p:cNvSpPr>
              <p:nvPr/>
            </p:nvSpPr>
            <p:spPr bwMode="auto">
              <a:xfrm>
                <a:off x="1182688" y="217488"/>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Rectangle 48">
                <a:extLst>
                  <a:ext uri="{FF2B5EF4-FFF2-40B4-BE49-F238E27FC236}">
                    <a16:creationId xmlns:a16="http://schemas.microsoft.com/office/drawing/2014/main" id="{22D1ACA7-5211-4DF3-B9E7-73E1CD11BEE8}"/>
                  </a:ext>
                </a:extLst>
              </p:cNvPr>
              <p:cNvSpPr>
                <a:spLocks noChangeArrowheads="1"/>
              </p:cNvSpPr>
              <p:nvPr/>
            </p:nvSpPr>
            <p:spPr bwMode="auto">
              <a:xfrm>
                <a:off x="1416050" y="217488"/>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Freeform 49">
                <a:extLst>
                  <a:ext uri="{FF2B5EF4-FFF2-40B4-BE49-F238E27FC236}">
                    <a16:creationId xmlns:a16="http://schemas.microsoft.com/office/drawing/2014/main" id="{A38611C6-B70D-4D76-A8C8-8A92DBFF769F}"/>
                  </a:ext>
                </a:extLst>
              </p:cNvPr>
              <p:cNvSpPr>
                <a:spLocks/>
              </p:cNvSpPr>
              <p:nvPr/>
            </p:nvSpPr>
            <p:spPr bwMode="auto">
              <a:xfrm>
                <a:off x="1182688" y="65088"/>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Freeform 50">
                <a:extLst>
                  <a:ext uri="{FF2B5EF4-FFF2-40B4-BE49-F238E27FC236}">
                    <a16:creationId xmlns:a16="http://schemas.microsoft.com/office/drawing/2014/main" id="{B44B8109-FB2C-45AF-B18F-FA40024E8715}"/>
                  </a:ext>
                </a:extLst>
              </p:cNvPr>
              <p:cNvSpPr>
                <a:spLocks/>
              </p:cNvSpPr>
              <p:nvPr/>
            </p:nvSpPr>
            <p:spPr bwMode="auto">
              <a:xfrm>
                <a:off x="1201738" y="227013"/>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Freeform 51">
                <a:extLst>
                  <a:ext uri="{FF2B5EF4-FFF2-40B4-BE49-F238E27FC236}">
                    <a16:creationId xmlns:a16="http://schemas.microsoft.com/office/drawing/2014/main" id="{3FEB50BC-3EEE-44EC-BE8F-132F104282C0}"/>
                  </a:ext>
                </a:extLst>
              </p:cNvPr>
              <p:cNvSpPr>
                <a:spLocks/>
              </p:cNvSpPr>
              <p:nvPr/>
            </p:nvSpPr>
            <p:spPr bwMode="auto">
              <a:xfrm>
                <a:off x="1201738" y="227013"/>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Rectangle 52">
                <a:extLst>
                  <a:ext uri="{FF2B5EF4-FFF2-40B4-BE49-F238E27FC236}">
                    <a16:creationId xmlns:a16="http://schemas.microsoft.com/office/drawing/2014/main" id="{D98F4CCB-C7DF-4E84-A2B4-658C7917AC26}"/>
                  </a:ext>
                </a:extLst>
              </p:cNvPr>
              <p:cNvSpPr>
                <a:spLocks noChangeArrowheads="1"/>
              </p:cNvSpPr>
              <p:nvPr/>
            </p:nvSpPr>
            <p:spPr bwMode="auto">
              <a:xfrm>
                <a:off x="1182688" y="43180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Freeform 53">
                <a:extLst>
                  <a:ext uri="{FF2B5EF4-FFF2-40B4-BE49-F238E27FC236}">
                    <a16:creationId xmlns:a16="http://schemas.microsoft.com/office/drawing/2014/main" id="{E2A733F3-FB2D-4F3C-93F1-3E5D3ABC3B63}"/>
                  </a:ext>
                </a:extLst>
              </p:cNvPr>
              <p:cNvSpPr>
                <a:spLocks/>
              </p:cNvSpPr>
              <p:nvPr/>
            </p:nvSpPr>
            <p:spPr bwMode="auto">
              <a:xfrm>
                <a:off x="1201738" y="450850"/>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Freeform 54">
                <a:extLst>
                  <a:ext uri="{FF2B5EF4-FFF2-40B4-BE49-F238E27FC236}">
                    <a16:creationId xmlns:a16="http://schemas.microsoft.com/office/drawing/2014/main" id="{D933CEBE-D1A2-4600-8269-21DED4EC55BC}"/>
                  </a:ext>
                </a:extLst>
              </p:cNvPr>
              <p:cNvSpPr>
                <a:spLocks/>
              </p:cNvSpPr>
              <p:nvPr/>
            </p:nvSpPr>
            <p:spPr bwMode="auto">
              <a:xfrm>
                <a:off x="1201738" y="450850"/>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Rectangle 55">
                <a:extLst>
                  <a:ext uri="{FF2B5EF4-FFF2-40B4-BE49-F238E27FC236}">
                    <a16:creationId xmlns:a16="http://schemas.microsoft.com/office/drawing/2014/main" id="{4450C605-7B78-4882-AF8A-97F3EC2C9C17}"/>
                  </a:ext>
                </a:extLst>
              </p:cNvPr>
              <p:cNvSpPr>
                <a:spLocks noChangeArrowheads="1"/>
              </p:cNvSpPr>
              <p:nvPr/>
            </p:nvSpPr>
            <p:spPr bwMode="auto">
              <a:xfrm>
                <a:off x="1182688" y="6540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Freeform 56">
                <a:extLst>
                  <a:ext uri="{FF2B5EF4-FFF2-40B4-BE49-F238E27FC236}">
                    <a16:creationId xmlns:a16="http://schemas.microsoft.com/office/drawing/2014/main" id="{01E44A0F-70E6-4F9A-89A5-124D604F97AC}"/>
                  </a:ext>
                </a:extLst>
              </p:cNvPr>
              <p:cNvSpPr>
                <a:spLocks/>
              </p:cNvSpPr>
              <p:nvPr/>
            </p:nvSpPr>
            <p:spPr bwMode="auto">
              <a:xfrm>
                <a:off x="1201738" y="676275"/>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Freeform 57">
                <a:extLst>
                  <a:ext uri="{FF2B5EF4-FFF2-40B4-BE49-F238E27FC236}">
                    <a16:creationId xmlns:a16="http://schemas.microsoft.com/office/drawing/2014/main" id="{BF07D230-56B4-4C45-80D0-78B84C6CBE03}"/>
                  </a:ext>
                </a:extLst>
              </p:cNvPr>
              <p:cNvSpPr>
                <a:spLocks/>
              </p:cNvSpPr>
              <p:nvPr/>
            </p:nvSpPr>
            <p:spPr bwMode="auto">
              <a:xfrm>
                <a:off x="1201738" y="676275"/>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Rectangle 58">
                <a:extLst>
                  <a:ext uri="{FF2B5EF4-FFF2-40B4-BE49-F238E27FC236}">
                    <a16:creationId xmlns:a16="http://schemas.microsoft.com/office/drawing/2014/main" id="{3D1BEADA-9FA0-4D59-BA36-67C559A9EB6D}"/>
                  </a:ext>
                </a:extLst>
              </p:cNvPr>
              <p:cNvSpPr>
                <a:spLocks noChangeArrowheads="1"/>
              </p:cNvSpPr>
              <p:nvPr/>
            </p:nvSpPr>
            <p:spPr bwMode="auto">
              <a:xfrm>
                <a:off x="398463"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Rectangle 59">
                <a:extLst>
                  <a:ext uri="{FF2B5EF4-FFF2-40B4-BE49-F238E27FC236}">
                    <a16:creationId xmlns:a16="http://schemas.microsoft.com/office/drawing/2014/main" id="{3336F4AA-D704-4836-8B0D-59802B147838}"/>
                  </a:ext>
                </a:extLst>
              </p:cNvPr>
              <p:cNvSpPr>
                <a:spLocks noChangeArrowheads="1"/>
              </p:cNvSpPr>
              <p:nvPr/>
            </p:nvSpPr>
            <p:spPr bwMode="auto">
              <a:xfrm>
                <a:off x="398463" y="950913"/>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Rectangle 60">
                <a:extLst>
                  <a:ext uri="{FF2B5EF4-FFF2-40B4-BE49-F238E27FC236}">
                    <a16:creationId xmlns:a16="http://schemas.microsoft.com/office/drawing/2014/main" id="{C9EEC334-A141-4ABE-83DD-0011749EC56B}"/>
                  </a:ext>
                </a:extLst>
              </p:cNvPr>
              <p:cNvSpPr>
                <a:spLocks noChangeArrowheads="1"/>
              </p:cNvSpPr>
              <p:nvPr/>
            </p:nvSpPr>
            <p:spPr bwMode="auto">
              <a:xfrm>
                <a:off x="1185863"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Freeform 61">
                <a:extLst>
                  <a:ext uri="{FF2B5EF4-FFF2-40B4-BE49-F238E27FC236}">
                    <a16:creationId xmlns:a16="http://schemas.microsoft.com/office/drawing/2014/main" id="{3D36CEE9-BFE1-440F-93AF-8B916BCF317A}"/>
                  </a:ext>
                </a:extLst>
              </p:cNvPr>
              <p:cNvSpPr>
                <a:spLocks/>
              </p:cNvSpPr>
              <p:nvPr/>
            </p:nvSpPr>
            <p:spPr bwMode="auto">
              <a:xfrm>
                <a:off x="1009650" y="773113"/>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Freeform 62">
                <a:extLst>
                  <a:ext uri="{FF2B5EF4-FFF2-40B4-BE49-F238E27FC236}">
                    <a16:creationId xmlns:a16="http://schemas.microsoft.com/office/drawing/2014/main" id="{FBAF772B-13D1-48C4-BE15-F6E720E71C27}"/>
                  </a:ext>
                </a:extLst>
              </p:cNvPr>
              <p:cNvSpPr>
                <a:spLocks/>
              </p:cNvSpPr>
              <p:nvPr/>
            </p:nvSpPr>
            <p:spPr bwMode="auto">
              <a:xfrm>
                <a:off x="1009650" y="773113"/>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Rectangle 63">
                <a:extLst>
                  <a:ext uri="{FF2B5EF4-FFF2-40B4-BE49-F238E27FC236}">
                    <a16:creationId xmlns:a16="http://schemas.microsoft.com/office/drawing/2014/main" id="{6175C3FD-D574-408C-B9AD-D1F7EF782C84}"/>
                  </a:ext>
                </a:extLst>
              </p:cNvPr>
              <p:cNvSpPr>
                <a:spLocks noChangeArrowheads="1"/>
              </p:cNvSpPr>
              <p:nvPr/>
            </p:nvSpPr>
            <p:spPr bwMode="auto">
              <a:xfrm>
                <a:off x="996950" y="755650"/>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Freeform 64">
                <a:extLst>
                  <a:ext uri="{FF2B5EF4-FFF2-40B4-BE49-F238E27FC236}">
                    <a16:creationId xmlns:a16="http://schemas.microsoft.com/office/drawing/2014/main" id="{A4150FF1-E53B-4D59-B1A4-F4B7BC6167D6}"/>
                  </a:ext>
                </a:extLst>
              </p:cNvPr>
              <p:cNvSpPr>
                <a:spLocks/>
              </p:cNvSpPr>
              <p:nvPr/>
            </p:nvSpPr>
            <p:spPr bwMode="auto">
              <a:xfrm>
                <a:off x="819150" y="773113"/>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Freeform 65">
                <a:extLst>
                  <a:ext uri="{FF2B5EF4-FFF2-40B4-BE49-F238E27FC236}">
                    <a16:creationId xmlns:a16="http://schemas.microsoft.com/office/drawing/2014/main" id="{3BAB3A47-E79E-4E23-8F1E-21DFB1FE3446}"/>
                  </a:ext>
                </a:extLst>
              </p:cNvPr>
              <p:cNvSpPr>
                <a:spLocks/>
              </p:cNvSpPr>
              <p:nvPr/>
            </p:nvSpPr>
            <p:spPr bwMode="auto">
              <a:xfrm>
                <a:off x="819150" y="773113"/>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Rectangle 66">
                <a:extLst>
                  <a:ext uri="{FF2B5EF4-FFF2-40B4-BE49-F238E27FC236}">
                    <a16:creationId xmlns:a16="http://schemas.microsoft.com/office/drawing/2014/main" id="{32CCCA76-913B-4C1B-B7AF-6969722176FF}"/>
                  </a:ext>
                </a:extLst>
              </p:cNvPr>
              <p:cNvSpPr>
                <a:spLocks noChangeArrowheads="1"/>
              </p:cNvSpPr>
              <p:nvPr/>
            </p:nvSpPr>
            <p:spPr bwMode="auto">
              <a:xfrm>
                <a:off x="8064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Freeform 67">
                <a:extLst>
                  <a:ext uri="{FF2B5EF4-FFF2-40B4-BE49-F238E27FC236}">
                    <a16:creationId xmlns:a16="http://schemas.microsoft.com/office/drawing/2014/main" id="{9FC634EF-BD98-4B75-B015-C777CF10EDC5}"/>
                  </a:ext>
                </a:extLst>
              </p:cNvPr>
              <p:cNvSpPr>
                <a:spLocks/>
              </p:cNvSpPr>
              <p:nvPr/>
            </p:nvSpPr>
            <p:spPr bwMode="auto">
              <a:xfrm>
                <a:off x="631825" y="773113"/>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Freeform 68">
                <a:extLst>
                  <a:ext uri="{FF2B5EF4-FFF2-40B4-BE49-F238E27FC236}">
                    <a16:creationId xmlns:a16="http://schemas.microsoft.com/office/drawing/2014/main" id="{CF7B8F0E-357B-4827-BF48-F16D5564776D}"/>
                  </a:ext>
                </a:extLst>
              </p:cNvPr>
              <p:cNvSpPr>
                <a:spLocks/>
              </p:cNvSpPr>
              <p:nvPr/>
            </p:nvSpPr>
            <p:spPr bwMode="auto">
              <a:xfrm>
                <a:off x="631825" y="773113"/>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Rectangle 69">
                <a:extLst>
                  <a:ext uri="{FF2B5EF4-FFF2-40B4-BE49-F238E27FC236}">
                    <a16:creationId xmlns:a16="http://schemas.microsoft.com/office/drawing/2014/main" id="{44DCFE4C-C175-4101-B01A-1F8ED137F244}"/>
                  </a:ext>
                </a:extLst>
              </p:cNvPr>
              <p:cNvSpPr>
                <a:spLocks noChangeArrowheads="1"/>
              </p:cNvSpPr>
              <p:nvPr/>
            </p:nvSpPr>
            <p:spPr bwMode="auto">
              <a:xfrm>
                <a:off x="617538" y="755650"/>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Freeform 70">
                <a:extLst>
                  <a:ext uri="{FF2B5EF4-FFF2-40B4-BE49-F238E27FC236}">
                    <a16:creationId xmlns:a16="http://schemas.microsoft.com/office/drawing/2014/main" id="{F83978A6-4909-41F7-BF2F-8C72F0F4201F}"/>
                  </a:ext>
                </a:extLst>
              </p:cNvPr>
              <p:cNvSpPr>
                <a:spLocks/>
              </p:cNvSpPr>
              <p:nvPr/>
            </p:nvSpPr>
            <p:spPr bwMode="auto">
              <a:xfrm>
                <a:off x="442913" y="773113"/>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Freeform 71">
                <a:extLst>
                  <a:ext uri="{FF2B5EF4-FFF2-40B4-BE49-F238E27FC236}">
                    <a16:creationId xmlns:a16="http://schemas.microsoft.com/office/drawing/2014/main" id="{C14229E6-9BC0-4013-8786-C4D1795181D9}"/>
                  </a:ext>
                </a:extLst>
              </p:cNvPr>
              <p:cNvSpPr>
                <a:spLocks/>
              </p:cNvSpPr>
              <p:nvPr/>
            </p:nvSpPr>
            <p:spPr bwMode="auto">
              <a:xfrm>
                <a:off x="442913" y="773113"/>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Rectangle 72">
                <a:extLst>
                  <a:ext uri="{FF2B5EF4-FFF2-40B4-BE49-F238E27FC236}">
                    <a16:creationId xmlns:a16="http://schemas.microsoft.com/office/drawing/2014/main" id="{1259BF2F-4696-4C8D-B235-AE7EA7F49CD6}"/>
                  </a:ext>
                </a:extLst>
              </p:cNvPr>
              <p:cNvSpPr>
                <a:spLocks noChangeArrowheads="1"/>
              </p:cNvSpPr>
              <p:nvPr/>
            </p:nvSpPr>
            <p:spPr bwMode="auto">
              <a:xfrm>
                <a:off x="1504950" y="755650"/>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Rectangle 73">
                <a:extLst>
                  <a:ext uri="{FF2B5EF4-FFF2-40B4-BE49-F238E27FC236}">
                    <a16:creationId xmlns:a16="http://schemas.microsoft.com/office/drawing/2014/main" id="{950190B1-7B45-459D-8DCD-AA033C36127C}"/>
                  </a:ext>
                </a:extLst>
              </p:cNvPr>
              <p:cNvSpPr>
                <a:spLocks noChangeArrowheads="1"/>
              </p:cNvSpPr>
              <p:nvPr/>
            </p:nvSpPr>
            <p:spPr bwMode="auto">
              <a:xfrm>
                <a:off x="1504950" y="950913"/>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Rectangle 74">
                <a:extLst>
                  <a:ext uri="{FF2B5EF4-FFF2-40B4-BE49-F238E27FC236}">
                    <a16:creationId xmlns:a16="http://schemas.microsoft.com/office/drawing/2014/main" id="{39952E01-C4F2-4F89-ABD7-D4E4EB728447}"/>
                  </a:ext>
                </a:extLst>
              </p:cNvPr>
              <p:cNvSpPr>
                <a:spLocks noChangeArrowheads="1"/>
              </p:cNvSpPr>
              <p:nvPr/>
            </p:nvSpPr>
            <p:spPr bwMode="auto">
              <a:xfrm>
                <a:off x="2292350"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Freeform 75">
                <a:extLst>
                  <a:ext uri="{FF2B5EF4-FFF2-40B4-BE49-F238E27FC236}">
                    <a16:creationId xmlns:a16="http://schemas.microsoft.com/office/drawing/2014/main" id="{E8D710FE-5796-41C7-BC7B-C0F8B83599E3}"/>
                  </a:ext>
                </a:extLst>
              </p:cNvPr>
              <p:cNvSpPr>
                <a:spLocks/>
              </p:cNvSpPr>
              <p:nvPr/>
            </p:nvSpPr>
            <p:spPr bwMode="auto">
              <a:xfrm>
                <a:off x="2116138" y="773113"/>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Freeform 76">
                <a:extLst>
                  <a:ext uri="{FF2B5EF4-FFF2-40B4-BE49-F238E27FC236}">
                    <a16:creationId xmlns:a16="http://schemas.microsoft.com/office/drawing/2014/main" id="{C263CFB2-7D68-4040-B455-E09342C74A60}"/>
                  </a:ext>
                </a:extLst>
              </p:cNvPr>
              <p:cNvSpPr>
                <a:spLocks/>
              </p:cNvSpPr>
              <p:nvPr/>
            </p:nvSpPr>
            <p:spPr bwMode="auto">
              <a:xfrm>
                <a:off x="2116138" y="773113"/>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Rectangle 77">
                <a:extLst>
                  <a:ext uri="{FF2B5EF4-FFF2-40B4-BE49-F238E27FC236}">
                    <a16:creationId xmlns:a16="http://schemas.microsoft.com/office/drawing/2014/main" id="{D8F98E0D-D40B-485B-9280-C34BDA4C2FC3}"/>
                  </a:ext>
                </a:extLst>
              </p:cNvPr>
              <p:cNvSpPr>
                <a:spLocks noChangeArrowheads="1"/>
              </p:cNvSpPr>
              <p:nvPr/>
            </p:nvSpPr>
            <p:spPr bwMode="auto">
              <a:xfrm>
                <a:off x="2100263"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Freeform 78">
                <a:extLst>
                  <a:ext uri="{FF2B5EF4-FFF2-40B4-BE49-F238E27FC236}">
                    <a16:creationId xmlns:a16="http://schemas.microsoft.com/office/drawing/2014/main" id="{2F81BFD8-A131-4CB0-B5CE-DBA2B428192E}"/>
                  </a:ext>
                </a:extLst>
              </p:cNvPr>
              <p:cNvSpPr>
                <a:spLocks/>
              </p:cNvSpPr>
              <p:nvPr/>
            </p:nvSpPr>
            <p:spPr bwMode="auto">
              <a:xfrm>
                <a:off x="1925638" y="773113"/>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Freeform 79">
                <a:extLst>
                  <a:ext uri="{FF2B5EF4-FFF2-40B4-BE49-F238E27FC236}">
                    <a16:creationId xmlns:a16="http://schemas.microsoft.com/office/drawing/2014/main" id="{1699996B-7369-4879-A276-3995A55B90CA}"/>
                  </a:ext>
                </a:extLst>
              </p:cNvPr>
              <p:cNvSpPr>
                <a:spLocks/>
              </p:cNvSpPr>
              <p:nvPr/>
            </p:nvSpPr>
            <p:spPr bwMode="auto">
              <a:xfrm>
                <a:off x="1925638" y="773113"/>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Rectangle 80">
                <a:extLst>
                  <a:ext uri="{FF2B5EF4-FFF2-40B4-BE49-F238E27FC236}">
                    <a16:creationId xmlns:a16="http://schemas.microsoft.com/office/drawing/2014/main" id="{EA94F03A-7CCD-49D7-8436-D9A72A4E447C}"/>
                  </a:ext>
                </a:extLst>
              </p:cNvPr>
              <p:cNvSpPr>
                <a:spLocks noChangeArrowheads="1"/>
              </p:cNvSpPr>
              <p:nvPr/>
            </p:nvSpPr>
            <p:spPr bwMode="auto">
              <a:xfrm>
                <a:off x="1912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Freeform 81">
                <a:extLst>
                  <a:ext uri="{FF2B5EF4-FFF2-40B4-BE49-F238E27FC236}">
                    <a16:creationId xmlns:a16="http://schemas.microsoft.com/office/drawing/2014/main" id="{96D73D9E-E06C-4245-9879-F435CCCAB7A7}"/>
                  </a:ext>
                </a:extLst>
              </p:cNvPr>
              <p:cNvSpPr>
                <a:spLocks/>
              </p:cNvSpPr>
              <p:nvPr/>
            </p:nvSpPr>
            <p:spPr bwMode="auto">
              <a:xfrm>
                <a:off x="1736725"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Freeform 82">
                <a:extLst>
                  <a:ext uri="{FF2B5EF4-FFF2-40B4-BE49-F238E27FC236}">
                    <a16:creationId xmlns:a16="http://schemas.microsoft.com/office/drawing/2014/main" id="{C4EAD43D-115E-4F35-AEA8-A9DED05ACAA0}"/>
                  </a:ext>
                </a:extLst>
              </p:cNvPr>
              <p:cNvSpPr>
                <a:spLocks/>
              </p:cNvSpPr>
              <p:nvPr/>
            </p:nvSpPr>
            <p:spPr bwMode="auto">
              <a:xfrm>
                <a:off x="1736725"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Rectangle 83">
                <a:extLst>
                  <a:ext uri="{FF2B5EF4-FFF2-40B4-BE49-F238E27FC236}">
                    <a16:creationId xmlns:a16="http://schemas.microsoft.com/office/drawing/2014/main" id="{6368495F-3A65-424E-94C5-26FD6D0C7E82}"/>
                  </a:ext>
                </a:extLst>
              </p:cNvPr>
              <p:cNvSpPr>
                <a:spLocks noChangeArrowheads="1"/>
              </p:cNvSpPr>
              <p:nvPr/>
            </p:nvSpPr>
            <p:spPr bwMode="auto">
              <a:xfrm>
                <a:off x="1724025"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Freeform 84">
                <a:extLst>
                  <a:ext uri="{FF2B5EF4-FFF2-40B4-BE49-F238E27FC236}">
                    <a16:creationId xmlns:a16="http://schemas.microsoft.com/office/drawing/2014/main" id="{16C4D74C-9D1B-4941-9BA2-91DEBE95C084}"/>
                  </a:ext>
                </a:extLst>
              </p:cNvPr>
              <p:cNvSpPr>
                <a:spLocks/>
              </p:cNvSpPr>
              <p:nvPr/>
            </p:nvSpPr>
            <p:spPr bwMode="auto">
              <a:xfrm>
                <a:off x="1549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Freeform 85">
                <a:extLst>
                  <a:ext uri="{FF2B5EF4-FFF2-40B4-BE49-F238E27FC236}">
                    <a16:creationId xmlns:a16="http://schemas.microsoft.com/office/drawing/2014/main" id="{A2BD6457-DE60-4A93-A1EA-450BBB424AD2}"/>
                  </a:ext>
                </a:extLst>
              </p:cNvPr>
              <p:cNvSpPr>
                <a:spLocks/>
              </p:cNvSpPr>
              <p:nvPr/>
            </p:nvSpPr>
            <p:spPr bwMode="auto">
              <a:xfrm>
                <a:off x="1549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Rectangle 86">
                <a:extLst>
                  <a:ext uri="{FF2B5EF4-FFF2-40B4-BE49-F238E27FC236}">
                    <a16:creationId xmlns:a16="http://schemas.microsoft.com/office/drawing/2014/main" id="{DB07ED6A-9ED0-4168-85D8-35AE92CDD175}"/>
                  </a:ext>
                </a:extLst>
              </p:cNvPr>
              <p:cNvSpPr>
                <a:spLocks noChangeArrowheads="1"/>
              </p:cNvSpPr>
              <p:nvPr/>
            </p:nvSpPr>
            <p:spPr bwMode="auto">
              <a:xfrm>
                <a:off x="2266950"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Freeform 87">
                <a:extLst>
                  <a:ext uri="{FF2B5EF4-FFF2-40B4-BE49-F238E27FC236}">
                    <a16:creationId xmlns:a16="http://schemas.microsoft.com/office/drawing/2014/main" id="{E1575004-D83B-4527-97B2-B1AE1F07BBA0}"/>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Freeform 88">
                <a:extLst>
                  <a:ext uri="{FF2B5EF4-FFF2-40B4-BE49-F238E27FC236}">
                    <a16:creationId xmlns:a16="http://schemas.microsoft.com/office/drawing/2014/main" id="{E5672822-DB71-44A7-ABC0-DE3C7D219013}"/>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Rectangle 89">
                <a:extLst>
                  <a:ext uri="{FF2B5EF4-FFF2-40B4-BE49-F238E27FC236}">
                    <a16:creationId xmlns:a16="http://schemas.microsoft.com/office/drawing/2014/main" id="{110A42B9-0601-4D22-9600-EBC1263B9B43}"/>
                  </a:ext>
                </a:extLst>
              </p:cNvPr>
              <p:cNvSpPr>
                <a:spLocks noChangeArrowheads="1"/>
              </p:cNvSpPr>
              <p:nvPr/>
            </p:nvSpPr>
            <p:spPr bwMode="auto">
              <a:xfrm>
                <a:off x="30543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Freeform 90">
                <a:extLst>
                  <a:ext uri="{FF2B5EF4-FFF2-40B4-BE49-F238E27FC236}">
                    <a16:creationId xmlns:a16="http://schemas.microsoft.com/office/drawing/2014/main" id="{EBC17303-BC87-4E53-AC0B-4FDC2EB5EBD4}"/>
                  </a:ext>
                </a:extLst>
              </p:cNvPr>
              <p:cNvSpPr>
                <a:spLocks/>
              </p:cNvSpPr>
              <p:nvPr/>
            </p:nvSpPr>
            <p:spPr bwMode="auto">
              <a:xfrm>
                <a:off x="2878138"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Freeform 91">
                <a:extLst>
                  <a:ext uri="{FF2B5EF4-FFF2-40B4-BE49-F238E27FC236}">
                    <a16:creationId xmlns:a16="http://schemas.microsoft.com/office/drawing/2014/main" id="{0011A578-0D3A-4C2D-ACD0-BC0D437BAEBB}"/>
                  </a:ext>
                </a:extLst>
              </p:cNvPr>
              <p:cNvSpPr>
                <a:spLocks/>
              </p:cNvSpPr>
              <p:nvPr/>
            </p:nvSpPr>
            <p:spPr bwMode="auto">
              <a:xfrm>
                <a:off x="2878138"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Rectangle 92">
                <a:extLst>
                  <a:ext uri="{FF2B5EF4-FFF2-40B4-BE49-F238E27FC236}">
                    <a16:creationId xmlns:a16="http://schemas.microsoft.com/office/drawing/2014/main" id="{52833713-54F6-476F-8DFB-2E01523AC8F1}"/>
                  </a:ext>
                </a:extLst>
              </p:cNvPr>
              <p:cNvSpPr>
                <a:spLocks noChangeArrowheads="1"/>
              </p:cNvSpPr>
              <p:nvPr/>
            </p:nvSpPr>
            <p:spPr bwMode="auto">
              <a:xfrm>
                <a:off x="2865438"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Freeform 93">
                <a:extLst>
                  <a:ext uri="{FF2B5EF4-FFF2-40B4-BE49-F238E27FC236}">
                    <a16:creationId xmlns:a16="http://schemas.microsoft.com/office/drawing/2014/main" id="{BB6C4516-4E7F-4259-BBAD-7796408A7E98}"/>
                  </a:ext>
                </a:extLst>
              </p:cNvPr>
              <p:cNvSpPr>
                <a:spLocks/>
              </p:cNvSpPr>
              <p:nvPr/>
            </p:nvSpPr>
            <p:spPr bwMode="auto">
              <a:xfrm>
                <a:off x="2690813" y="773113"/>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Freeform 94">
                <a:extLst>
                  <a:ext uri="{FF2B5EF4-FFF2-40B4-BE49-F238E27FC236}">
                    <a16:creationId xmlns:a16="http://schemas.microsoft.com/office/drawing/2014/main" id="{221EA2E7-5773-4732-9F4B-D764C9A1D7D1}"/>
                  </a:ext>
                </a:extLst>
              </p:cNvPr>
              <p:cNvSpPr>
                <a:spLocks/>
              </p:cNvSpPr>
              <p:nvPr/>
            </p:nvSpPr>
            <p:spPr bwMode="auto">
              <a:xfrm>
                <a:off x="2690813" y="773113"/>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Rectangle 95">
                <a:extLst>
                  <a:ext uri="{FF2B5EF4-FFF2-40B4-BE49-F238E27FC236}">
                    <a16:creationId xmlns:a16="http://schemas.microsoft.com/office/drawing/2014/main" id="{00F9B97E-A92A-4DD2-A7AC-0C64AEBE9ABF}"/>
                  </a:ext>
                </a:extLst>
              </p:cNvPr>
              <p:cNvSpPr>
                <a:spLocks noChangeArrowheads="1"/>
              </p:cNvSpPr>
              <p:nvPr/>
            </p:nvSpPr>
            <p:spPr bwMode="auto">
              <a:xfrm>
                <a:off x="2674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Freeform 96">
                <a:extLst>
                  <a:ext uri="{FF2B5EF4-FFF2-40B4-BE49-F238E27FC236}">
                    <a16:creationId xmlns:a16="http://schemas.microsoft.com/office/drawing/2014/main" id="{283EE661-E4D8-4191-AAEA-ECF867DEC1FF}"/>
                  </a:ext>
                </a:extLst>
              </p:cNvPr>
              <p:cNvSpPr>
                <a:spLocks/>
              </p:cNvSpPr>
              <p:nvPr/>
            </p:nvSpPr>
            <p:spPr bwMode="auto">
              <a:xfrm>
                <a:off x="2498725" y="773113"/>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Freeform 97">
                <a:extLst>
                  <a:ext uri="{FF2B5EF4-FFF2-40B4-BE49-F238E27FC236}">
                    <a16:creationId xmlns:a16="http://schemas.microsoft.com/office/drawing/2014/main" id="{5DC8F4E2-E3D6-400C-B69F-C3644D048ACB}"/>
                  </a:ext>
                </a:extLst>
              </p:cNvPr>
              <p:cNvSpPr>
                <a:spLocks/>
              </p:cNvSpPr>
              <p:nvPr/>
            </p:nvSpPr>
            <p:spPr bwMode="auto">
              <a:xfrm>
                <a:off x="2498725" y="773113"/>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Rectangle 98">
                <a:extLst>
                  <a:ext uri="{FF2B5EF4-FFF2-40B4-BE49-F238E27FC236}">
                    <a16:creationId xmlns:a16="http://schemas.microsoft.com/office/drawing/2014/main" id="{C69B31D5-9E26-4D9D-AC70-F15351F4A6AA}"/>
                  </a:ext>
                </a:extLst>
              </p:cNvPr>
              <p:cNvSpPr>
                <a:spLocks noChangeArrowheads="1"/>
              </p:cNvSpPr>
              <p:nvPr/>
            </p:nvSpPr>
            <p:spPr bwMode="auto">
              <a:xfrm>
                <a:off x="2486025"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Freeform 99">
                <a:extLst>
                  <a:ext uri="{FF2B5EF4-FFF2-40B4-BE49-F238E27FC236}">
                    <a16:creationId xmlns:a16="http://schemas.microsoft.com/office/drawing/2014/main" id="{64A490D2-68C2-484D-82FC-4841C682E37C}"/>
                  </a:ext>
                </a:extLst>
              </p:cNvPr>
              <p:cNvSpPr>
                <a:spLocks/>
              </p:cNvSpPr>
              <p:nvPr/>
            </p:nvSpPr>
            <p:spPr bwMode="auto">
              <a:xfrm>
                <a:off x="2311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Freeform 100">
                <a:extLst>
                  <a:ext uri="{FF2B5EF4-FFF2-40B4-BE49-F238E27FC236}">
                    <a16:creationId xmlns:a16="http://schemas.microsoft.com/office/drawing/2014/main" id="{141ED229-BA1E-4265-AF3C-72E4C6215BD8}"/>
                  </a:ext>
                </a:extLst>
              </p:cNvPr>
              <p:cNvSpPr>
                <a:spLocks/>
              </p:cNvSpPr>
              <p:nvPr/>
            </p:nvSpPr>
            <p:spPr bwMode="auto">
              <a:xfrm>
                <a:off x="2311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Freeform 101">
                <a:extLst>
                  <a:ext uri="{FF2B5EF4-FFF2-40B4-BE49-F238E27FC236}">
                    <a16:creationId xmlns:a16="http://schemas.microsoft.com/office/drawing/2014/main" id="{D42C6954-7A16-4F0C-B28E-3F0F7B1B4BF6}"/>
                  </a:ext>
                </a:extLst>
              </p:cNvPr>
              <p:cNvSpPr>
                <a:spLocks/>
              </p:cNvSpPr>
              <p:nvPr/>
            </p:nvSpPr>
            <p:spPr bwMode="auto">
              <a:xfrm>
                <a:off x="1052513" y="628650"/>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Rectangle 102">
                <a:extLst>
                  <a:ext uri="{FF2B5EF4-FFF2-40B4-BE49-F238E27FC236}">
                    <a16:creationId xmlns:a16="http://schemas.microsoft.com/office/drawing/2014/main" id="{F3AD978E-324E-49F0-B1D7-047B26D8E27F}"/>
                  </a:ext>
                </a:extLst>
              </p:cNvPr>
              <p:cNvSpPr>
                <a:spLocks noChangeArrowheads="1"/>
              </p:cNvSpPr>
              <p:nvPr/>
            </p:nvSpPr>
            <p:spPr bwMode="auto">
              <a:xfrm>
                <a:off x="236538" y="698500"/>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Freeform 103">
                <a:extLst>
                  <a:ext uri="{FF2B5EF4-FFF2-40B4-BE49-F238E27FC236}">
                    <a16:creationId xmlns:a16="http://schemas.microsoft.com/office/drawing/2014/main" id="{97F5A935-9410-47A6-95D8-50724D54C1A1}"/>
                  </a:ext>
                </a:extLst>
              </p:cNvPr>
              <p:cNvSpPr>
                <a:spLocks/>
              </p:cNvSpPr>
              <p:nvPr/>
            </p:nvSpPr>
            <p:spPr bwMode="auto">
              <a:xfrm>
                <a:off x="411163" y="1588"/>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Rectangle 107">
                <a:extLst>
                  <a:ext uri="{FF2B5EF4-FFF2-40B4-BE49-F238E27FC236}">
                    <a16:creationId xmlns:a16="http://schemas.microsoft.com/office/drawing/2014/main" id="{8ECF0772-4308-4AFD-A8DF-774B1134E228}"/>
                  </a:ext>
                </a:extLst>
              </p:cNvPr>
              <p:cNvSpPr>
                <a:spLocks noChangeArrowheads="1"/>
              </p:cNvSpPr>
              <p:nvPr/>
            </p:nvSpPr>
            <p:spPr bwMode="auto">
              <a:xfrm>
                <a:off x="3044825" y="752475"/>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Freeform 108">
                <a:extLst>
                  <a:ext uri="{FF2B5EF4-FFF2-40B4-BE49-F238E27FC236}">
                    <a16:creationId xmlns:a16="http://schemas.microsoft.com/office/drawing/2014/main" id="{0711071D-15D6-4ECB-AF41-40C68CBCCB32}"/>
                  </a:ext>
                </a:extLst>
              </p:cNvPr>
              <p:cNvSpPr>
                <a:spLocks/>
              </p:cNvSpPr>
              <p:nvPr/>
            </p:nvSpPr>
            <p:spPr bwMode="auto">
              <a:xfrm>
                <a:off x="3044825" y="900113"/>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Rectangle 109">
                <a:extLst>
                  <a:ext uri="{FF2B5EF4-FFF2-40B4-BE49-F238E27FC236}">
                    <a16:creationId xmlns:a16="http://schemas.microsoft.com/office/drawing/2014/main" id="{CF08DCE5-A930-4B87-AF44-BD22791D6647}"/>
                  </a:ext>
                </a:extLst>
              </p:cNvPr>
              <p:cNvSpPr>
                <a:spLocks noChangeArrowheads="1"/>
              </p:cNvSpPr>
              <p:nvPr/>
            </p:nvSpPr>
            <p:spPr bwMode="auto">
              <a:xfrm>
                <a:off x="3781425"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Rectangle 110">
                <a:extLst>
                  <a:ext uri="{FF2B5EF4-FFF2-40B4-BE49-F238E27FC236}">
                    <a16:creationId xmlns:a16="http://schemas.microsoft.com/office/drawing/2014/main" id="{75C3B032-88CF-4D3D-AAAA-153458EB394C}"/>
                  </a:ext>
                </a:extLst>
              </p:cNvPr>
              <p:cNvSpPr>
                <a:spLocks noChangeArrowheads="1"/>
              </p:cNvSpPr>
              <p:nvPr/>
            </p:nvSpPr>
            <p:spPr bwMode="auto">
              <a:xfrm>
                <a:off x="3949700" y="820738"/>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Freeform 111">
                <a:extLst>
                  <a:ext uri="{FF2B5EF4-FFF2-40B4-BE49-F238E27FC236}">
                    <a16:creationId xmlns:a16="http://schemas.microsoft.com/office/drawing/2014/main" id="{6833B167-01F8-4A36-8A52-A4CE7159CDDB}"/>
                  </a:ext>
                </a:extLst>
              </p:cNvPr>
              <p:cNvSpPr>
                <a:spLocks/>
              </p:cNvSpPr>
              <p:nvPr/>
            </p:nvSpPr>
            <p:spPr bwMode="auto">
              <a:xfrm>
                <a:off x="3614738" y="768350"/>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Freeform 112">
                <a:extLst>
                  <a:ext uri="{FF2B5EF4-FFF2-40B4-BE49-F238E27FC236}">
                    <a16:creationId xmlns:a16="http://schemas.microsoft.com/office/drawing/2014/main" id="{87054966-C811-464C-9A5E-023B598FA24D}"/>
                  </a:ext>
                </a:extLst>
              </p:cNvPr>
              <p:cNvSpPr>
                <a:spLocks/>
              </p:cNvSpPr>
              <p:nvPr/>
            </p:nvSpPr>
            <p:spPr bwMode="auto">
              <a:xfrm>
                <a:off x="3797300" y="814388"/>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Freeform 113">
                <a:extLst>
                  <a:ext uri="{FF2B5EF4-FFF2-40B4-BE49-F238E27FC236}">
                    <a16:creationId xmlns:a16="http://schemas.microsoft.com/office/drawing/2014/main" id="{7226A86A-4F0E-4F61-BD1B-E1D767E0C60D}"/>
                  </a:ext>
                </a:extLst>
              </p:cNvPr>
              <p:cNvSpPr>
                <a:spLocks/>
              </p:cNvSpPr>
              <p:nvPr/>
            </p:nvSpPr>
            <p:spPr bwMode="auto">
              <a:xfrm>
                <a:off x="3614738" y="768350"/>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Rectangle 114">
                <a:extLst>
                  <a:ext uri="{FF2B5EF4-FFF2-40B4-BE49-F238E27FC236}">
                    <a16:creationId xmlns:a16="http://schemas.microsoft.com/office/drawing/2014/main" id="{63972C0D-8EF9-45B7-AA2C-C5F793D5077F}"/>
                  </a:ext>
                </a:extLst>
              </p:cNvPr>
              <p:cNvSpPr>
                <a:spLocks noChangeArrowheads="1"/>
              </p:cNvSpPr>
              <p:nvPr/>
            </p:nvSpPr>
            <p:spPr bwMode="auto">
              <a:xfrm>
                <a:off x="3602038"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Freeform 115">
                <a:extLst>
                  <a:ext uri="{FF2B5EF4-FFF2-40B4-BE49-F238E27FC236}">
                    <a16:creationId xmlns:a16="http://schemas.microsoft.com/office/drawing/2014/main" id="{146285A2-33C3-4B32-915A-3315D6AB73F6}"/>
                  </a:ext>
                </a:extLst>
              </p:cNvPr>
              <p:cNvSpPr>
                <a:spLocks/>
              </p:cNvSpPr>
              <p:nvPr/>
            </p:nvSpPr>
            <p:spPr bwMode="auto">
              <a:xfrm>
                <a:off x="3440113" y="768350"/>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Freeform 116">
                <a:extLst>
                  <a:ext uri="{FF2B5EF4-FFF2-40B4-BE49-F238E27FC236}">
                    <a16:creationId xmlns:a16="http://schemas.microsoft.com/office/drawing/2014/main" id="{D17B0517-30F5-4FBD-9DFE-1AF051CABAD7}"/>
                  </a:ext>
                </a:extLst>
              </p:cNvPr>
              <p:cNvSpPr>
                <a:spLocks/>
              </p:cNvSpPr>
              <p:nvPr/>
            </p:nvSpPr>
            <p:spPr bwMode="auto">
              <a:xfrm>
                <a:off x="3440113" y="768350"/>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Rectangle 117">
                <a:extLst>
                  <a:ext uri="{FF2B5EF4-FFF2-40B4-BE49-F238E27FC236}">
                    <a16:creationId xmlns:a16="http://schemas.microsoft.com/office/drawing/2014/main" id="{6D7CB2B9-807D-43E2-99FB-E9CF5E345714}"/>
                  </a:ext>
                </a:extLst>
              </p:cNvPr>
              <p:cNvSpPr>
                <a:spLocks noChangeArrowheads="1"/>
              </p:cNvSpPr>
              <p:nvPr/>
            </p:nvSpPr>
            <p:spPr bwMode="auto">
              <a:xfrm>
                <a:off x="3427413"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Freeform 118">
                <a:extLst>
                  <a:ext uri="{FF2B5EF4-FFF2-40B4-BE49-F238E27FC236}">
                    <a16:creationId xmlns:a16="http://schemas.microsoft.com/office/drawing/2014/main" id="{B348CC20-A589-41F0-9DCE-C8FF85061338}"/>
                  </a:ext>
                </a:extLst>
              </p:cNvPr>
              <p:cNvSpPr>
                <a:spLocks/>
              </p:cNvSpPr>
              <p:nvPr/>
            </p:nvSpPr>
            <p:spPr bwMode="auto">
              <a:xfrm>
                <a:off x="3260725" y="768350"/>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Freeform 119">
                <a:extLst>
                  <a:ext uri="{FF2B5EF4-FFF2-40B4-BE49-F238E27FC236}">
                    <a16:creationId xmlns:a16="http://schemas.microsoft.com/office/drawing/2014/main" id="{7F19F79B-1A0A-464F-98BA-D309954DA0F2}"/>
                  </a:ext>
                </a:extLst>
              </p:cNvPr>
              <p:cNvSpPr>
                <a:spLocks/>
              </p:cNvSpPr>
              <p:nvPr/>
            </p:nvSpPr>
            <p:spPr bwMode="auto">
              <a:xfrm>
                <a:off x="3260725" y="768350"/>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Rectangle 120">
                <a:extLst>
                  <a:ext uri="{FF2B5EF4-FFF2-40B4-BE49-F238E27FC236}">
                    <a16:creationId xmlns:a16="http://schemas.microsoft.com/office/drawing/2014/main" id="{AF966DBC-C9DD-48A2-B893-55D2011B7E95}"/>
                  </a:ext>
                </a:extLst>
              </p:cNvPr>
              <p:cNvSpPr>
                <a:spLocks noChangeArrowheads="1"/>
              </p:cNvSpPr>
              <p:nvPr/>
            </p:nvSpPr>
            <p:spPr bwMode="auto">
              <a:xfrm>
                <a:off x="3251200"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Freeform 121">
                <a:extLst>
                  <a:ext uri="{FF2B5EF4-FFF2-40B4-BE49-F238E27FC236}">
                    <a16:creationId xmlns:a16="http://schemas.microsoft.com/office/drawing/2014/main" id="{2F6091D2-3812-4336-9FE0-6E5BDA04F262}"/>
                  </a:ext>
                </a:extLst>
              </p:cNvPr>
              <p:cNvSpPr>
                <a:spLocks/>
              </p:cNvSpPr>
              <p:nvPr/>
            </p:nvSpPr>
            <p:spPr bwMode="auto">
              <a:xfrm>
                <a:off x="3086100" y="768350"/>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Freeform 122">
                <a:extLst>
                  <a:ext uri="{FF2B5EF4-FFF2-40B4-BE49-F238E27FC236}">
                    <a16:creationId xmlns:a16="http://schemas.microsoft.com/office/drawing/2014/main" id="{BA648C7F-D25E-40AC-BE14-85E0CF0A2B96}"/>
                  </a:ext>
                </a:extLst>
              </p:cNvPr>
              <p:cNvSpPr>
                <a:spLocks/>
              </p:cNvSpPr>
              <p:nvPr/>
            </p:nvSpPr>
            <p:spPr bwMode="auto">
              <a:xfrm>
                <a:off x="3086100" y="768350"/>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Freeform 125">
                <a:extLst>
                  <a:ext uri="{FF2B5EF4-FFF2-40B4-BE49-F238E27FC236}">
                    <a16:creationId xmlns:a16="http://schemas.microsoft.com/office/drawing/2014/main" id="{AFF62C97-B836-4748-8FFE-2509183F3D97}"/>
                  </a:ext>
                </a:extLst>
              </p:cNvPr>
              <p:cNvSpPr>
                <a:spLocks/>
              </p:cNvSpPr>
              <p:nvPr/>
            </p:nvSpPr>
            <p:spPr bwMode="auto">
              <a:xfrm>
                <a:off x="752475" y="4430713"/>
                <a:ext cx="1154113" cy="20796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4" name="Group 303">
              <a:extLst>
                <a:ext uri="{FF2B5EF4-FFF2-40B4-BE49-F238E27FC236}">
                  <a16:creationId xmlns:a16="http://schemas.microsoft.com/office/drawing/2014/main" id="{0AAF1BEE-B76C-441B-B80A-A4A5E13CC471}"/>
                </a:ext>
              </a:extLst>
            </p:cNvPr>
            <p:cNvGrpSpPr/>
            <p:nvPr/>
          </p:nvGrpSpPr>
          <p:grpSpPr>
            <a:xfrm>
              <a:off x="4250672" y="757181"/>
              <a:ext cx="1103077" cy="4067578"/>
              <a:chOff x="9604638" y="-3280047"/>
              <a:chExt cx="1600255" cy="5900911"/>
            </a:xfrm>
            <a:grpFill/>
          </p:grpSpPr>
          <p:grpSp>
            <p:nvGrpSpPr>
              <p:cNvPr id="305" name="Group 304">
                <a:extLst>
                  <a:ext uri="{FF2B5EF4-FFF2-40B4-BE49-F238E27FC236}">
                    <a16:creationId xmlns:a16="http://schemas.microsoft.com/office/drawing/2014/main" id="{8FDC0514-F66C-4FCC-B25F-89BE23A43A41}"/>
                  </a:ext>
                </a:extLst>
              </p:cNvPr>
              <p:cNvGrpSpPr/>
              <p:nvPr/>
            </p:nvGrpSpPr>
            <p:grpSpPr>
              <a:xfrm>
                <a:off x="10090815" y="-3280047"/>
                <a:ext cx="455613" cy="4540251"/>
                <a:chOff x="2149974" y="-3713177"/>
                <a:chExt cx="455613" cy="4540251"/>
              </a:xfrm>
              <a:grpFill/>
            </p:grpSpPr>
            <p:sp>
              <p:nvSpPr>
                <p:cNvPr id="313" name="Freeform 6">
                  <a:extLst>
                    <a:ext uri="{FF2B5EF4-FFF2-40B4-BE49-F238E27FC236}">
                      <a16:creationId xmlns:a16="http://schemas.microsoft.com/office/drawing/2014/main" id="{E6402946-3540-4345-B212-C30299BE2E3A}"/>
                    </a:ext>
                  </a:extLst>
                </p:cNvPr>
                <p:cNvSpPr>
                  <a:spLocks/>
                </p:cNvSpPr>
                <p:nvPr/>
              </p:nvSpPr>
              <p:spPr bwMode="auto">
                <a:xfrm>
                  <a:off x="2149974" y="-3713177"/>
                  <a:ext cx="377825" cy="3998913"/>
                </a:xfrm>
                <a:custGeom>
                  <a:avLst/>
                  <a:gdLst>
                    <a:gd name="T0" fmla="*/ 203 w 238"/>
                    <a:gd name="T1" fmla="*/ 38 h 2519"/>
                    <a:gd name="T2" fmla="*/ 193 w 238"/>
                    <a:gd name="T3" fmla="*/ 2487 h 2519"/>
                    <a:gd name="T4" fmla="*/ 111 w 238"/>
                    <a:gd name="T5" fmla="*/ 2487 h 2519"/>
                    <a:gd name="T6" fmla="*/ 35 w 238"/>
                    <a:gd name="T7" fmla="*/ 6 h 2519"/>
                    <a:gd name="T8" fmla="*/ 0 w 238"/>
                    <a:gd name="T9" fmla="*/ 0 h 2519"/>
                    <a:gd name="T10" fmla="*/ 76 w 238"/>
                    <a:gd name="T11" fmla="*/ 2503 h 2519"/>
                    <a:gd name="T12" fmla="*/ 76 w 238"/>
                    <a:gd name="T13" fmla="*/ 2519 h 2519"/>
                    <a:gd name="T14" fmla="*/ 225 w 238"/>
                    <a:gd name="T15" fmla="*/ 2519 h 2519"/>
                    <a:gd name="T16" fmla="*/ 238 w 238"/>
                    <a:gd name="T17" fmla="*/ 38 h 2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2519">
                      <a:moveTo>
                        <a:pt x="203" y="38"/>
                      </a:moveTo>
                      <a:lnTo>
                        <a:pt x="193" y="2487"/>
                      </a:lnTo>
                      <a:lnTo>
                        <a:pt x="111" y="2487"/>
                      </a:lnTo>
                      <a:lnTo>
                        <a:pt x="35" y="6"/>
                      </a:lnTo>
                      <a:lnTo>
                        <a:pt x="0" y="0"/>
                      </a:lnTo>
                      <a:lnTo>
                        <a:pt x="76" y="2503"/>
                      </a:lnTo>
                      <a:lnTo>
                        <a:pt x="76" y="2519"/>
                      </a:lnTo>
                      <a:lnTo>
                        <a:pt x="225" y="2519"/>
                      </a:lnTo>
                      <a:lnTo>
                        <a:pt x="238" y="38"/>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4" name="Freeform 7">
                  <a:extLst>
                    <a:ext uri="{FF2B5EF4-FFF2-40B4-BE49-F238E27FC236}">
                      <a16:creationId xmlns:a16="http://schemas.microsoft.com/office/drawing/2014/main" id="{C8163F68-E198-4304-901A-AD82AAE6A183}"/>
                    </a:ext>
                  </a:extLst>
                </p:cNvPr>
                <p:cNvSpPr>
                  <a:spLocks/>
                </p:cNvSpPr>
                <p:nvPr/>
              </p:nvSpPr>
              <p:spPr bwMode="auto">
                <a:xfrm>
                  <a:off x="2299199" y="488936"/>
                  <a:ext cx="303213" cy="338138"/>
                </a:xfrm>
                <a:custGeom>
                  <a:avLst/>
                  <a:gdLst>
                    <a:gd name="T0" fmla="*/ 29 w 93"/>
                    <a:gd name="T1" fmla="*/ 2 h 106"/>
                    <a:gd name="T2" fmla="*/ 24 w 93"/>
                    <a:gd name="T3" fmla="*/ 2 h 106"/>
                    <a:gd name="T4" fmla="*/ 2 w 93"/>
                    <a:gd name="T5" fmla="*/ 51 h 106"/>
                    <a:gd name="T6" fmla="*/ 32 w 93"/>
                    <a:gd name="T7" fmla="*/ 100 h 106"/>
                    <a:gd name="T8" fmla="*/ 84 w 93"/>
                    <a:gd name="T9" fmla="*/ 86 h 106"/>
                    <a:gd name="T10" fmla="*/ 86 w 93"/>
                    <a:gd name="T11" fmla="*/ 46 h 106"/>
                    <a:gd name="T12" fmla="*/ 86 w 93"/>
                    <a:gd name="T13" fmla="*/ 43 h 106"/>
                    <a:gd name="T14" fmla="*/ 86 w 93"/>
                    <a:gd name="T15" fmla="*/ 40 h 106"/>
                    <a:gd name="T16" fmla="*/ 84 w 93"/>
                    <a:gd name="T17" fmla="*/ 31 h 106"/>
                    <a:gd name="T18" fmla="*/ 77 w 93"/>
                    <a:gd name="T19" fmla="*/ 32 h 106"/>
                    <a:gd name="T20" fmla="*/ 77 w 93"/>
                    <a:gd name="T21" fmla="*/ 39 h 106"/>
                    <a:gd name="T22" fmla="*/ 77 w 93"/>
                    <a:gd name="T23" fmla="*/ 42 h 106"/>
                    <a:gd name="T24" fmla="*/ 71 w 93"/>
                    <a:gd name="T25" fmla="*/ 65 h 106"/>
                    <a:gd name="T26" fmla="*/ 40 w 93"/>
                    <a:gd name="T27" fmla="*/ 63 h 106"/>
                    <a:gd name="T28" fmla="*/ 49 w 93"/>
                    <a:gd name="T29" fmla="*/ 27 h 106"/>
                    <a:gd name="T30" fmla="*/ 49 w 93"/>
                    <a:gd name="T31" fmla="*/ 23 h 106"/>
                    <a:gd name="T32" fmla="*/ 29 w 93"/>
                    <a:gd name="T33" fmla="*/ 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106">
                      <a:moveTo>
                        <a:pt x="29" y="2"/>
                      </a:moveTo>
                      <a:cubicBezTo>
                        <a:pt x="28" y="0"/>
                        <a:pt x="25" y="0"/>
                        <a:pt x="24" y="2"/>
                      </a:cubicBezTo>
                      <a:cubicBezTo>
                        <a:pt x="18" y="10"/>
                        <a:pt x="4" y="30"/>
                        <a:pt x="2" y="51"/>
                      </a:cubicBezTo>
                      <a:cubicBezTo>
                        <a:pt x="0" y="71"/>
                        <a:pt x="10" y="93"/>
                        <a:pt x="32" y="100"/>
                      </a:cubicBezTo>
                      <a:cubicBezTo>
                        <a:pt x="51" y="106"/>
                        <a:pt x="76" y="101"/>
                        <a:pt x="84" y="86"/>
                      </a:cubicBezTo>
                      <a:cubicBezTo>
                        <a:pt x="93" y="69"/>
                        <a:pt x="87" y="52"/>
                        <a:pt x="86" y="46"/>
                      </a:cubicBezTo>
                      <a:cubicBezTo>
                        <a:pt x="86" y="45"/>
                        <a:pt x="86" y="44"/>
                        <a:pt x="86" y="43"/>
                      </a:cubicBezTo>
                      <a:cubicBezTo>
                        <a:pt x="86" y="42"/>
                        <a:pt x="86" y="41"/>
                        <a:pt x="86" y="40"/>
                      </a:cubicBezTo>
                      <a:cubicBezTo>
                        <a:pt x="85" y="38"/>
                        <a:pt x="85" y="34"/>
                        <a:pt x="84" y="31"/>
                      </a:cubicBezTo>
                      <a:cubicBezTo>
                        <a:pt x="83" y="27"/>
                        <a:pt x="77" y="28"/>
                        <a:pt x="77" y="32"/>
                      </a:cubicBezTo>
                      <a:cubicBezTo>
                        <a:pt x="77" y="35"/>
                        <a:pt x="77" y="38"/>
                        <a:pt x="77" y="39"/>
                      </a:cubicBezTo>
                      <a:cubicBezTo>
                        <a:pt x="77" y="40"/>
                        <a:pt x="77" y="41"/>
                        <a:pt x="77" y="42"/>
                      </a:cubicBezTo>
                      <a:cubicBezTo>
                        <a:pt x="76" y="50"/>
                        <a:pt x="74" y="60"/>
                        <a:pt x="71" y="65"/>
                      </a:cubicBezTo>
                      <a:cubicBezTo>
                        <a:pt x="65" y="75"/>
                        <a:pt x="44" y="74"/>
                        <a:pt x="40" y="63"/>
                      </a:cubicBezTo>
                      <a:cubicBezTo>
                        <a:pt x="36" y="52"/>
                        <a:pt x="45" y="34"/>
                        <a:pt x="49" y="27"/>
                      </a:cubicBezTo>
                      <a:cubicBezTo>
                        <a:pt x="50" y="26"/>
                        <a:pt x="50" y="24"/>
                        <a:pt x="49" y="23"/>
                      </a:cubicBezTo>
                      <a:lnTo>
                        <a:pt x="29"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8">
                  <a:extLst>
                    <a:ext uri="{FF2B5EF4-FFF2-40B4-BE49-F238E27FC236}">
                      <a16:creationId xmlns:a16="http://schemas.microsoft.com/office/drawing/2014/main" id="{46D292F1-A608-4E2B-9D26-C7C46910C3C9}"/>
                    </a:ext>
                  </a:extLst>
                </p:cNvPr>
                <p:cNvSpPr>
                  <a:spLocks/>
                </p:cNvSpPr>
                <p:nvPr/>
              </p:nvSpPr>
              <p:spPr bwMode="auto">
                <a:xfrm>
                  <a:off x="2181724" y="101586"/>
                  <a:ext cx="423863" cy="490538"/>
                </a:xfrm>
                <a:custGeom>
                  <a:avLst/>
                  <a:gdLst>
                    <a:gd name="T0" fmla="*/ 114 w 130"/>
                    <a:gd name="T1" fmla="*/ 11 h 154"/>
                    <a:gd name="T2" fmla="*/ 91 w 130"/>
                    <a:gd name="T3" fmla="*/ 0 h 154"/>
                    <a:gd name="T4" fmla="*/ 65 w 130"/>
                    <a:gd name="T5" fmla="*/ 0 h 154"/>
                    <a:gd name="T6" fmla="*/ 39 w 130"/>
                    <a:gd name="T7" fmla="*/ 0 h 154"/>
                    <a:gd name="T8" fmla="*/ 16 w 130"/>
                    <a:gd name="T9" fmla="*/ 11 h 154"/>
                    <a:gd name="T10" fmla="*/ 8 w 130"/>
                    <a:gd name="T11" fmla="*/ 20 h 154"/>
                    <a:gd name="T12" fmla="*/ 0 w 130"/>
                    <a:gd name="T13" fmla="*/ 40 h 154"/>
                    <a:gd name="T14" fmla="*/ 0 w 130"/>
                    <a:gd name="T15" fmla="*/ 79 h 154"/>
                    <a:gd name="T16" fmla="*/ 6 w 130"/>
                    <a:gd name="T17" fmla="*/ 97 h 154"/>
                    <a:gd name="T18" fmla="*/ 37 w 130"/>
                    <a:gd name="T19" fmla="*/ 141 h 154"/>
                    <a:gd name="T20" fmla="*/ 62 w 130"/>
                    <a:gd name="T21" fmla="*/ 154 h 154"/>
                    <a:gd name="T22" fmla="*/ 65 w 130"/>
                    <a:gd name="T23" fmla="*/ 154 h 154"/>
                    <a:gd name="T24" fmla="*/ 68 w 130"/>
                    <a:gd name="T25" fmla="*/ 154 h 154"/>
                    <a:gd name="T26" fmla="*/ 93 w 130"/>
                    <a:gd name="T27" fmla="*/ 141 h 154"/>
                    <a:gd name="T28" fmla="*/ 124 w 130"/>
                    <a:gd name="T29" fmla="*/ 97 h 154"/>
                    <a:gd name="T30" fmla="*/ 130 w 130"/>
                    <a:gd name="T31" fmla="*/ 79 h 154"/>
                    <a:gd name="T32" fmla="*/ 130 w 130"/>
                    <a:gd name="T33" fmla="*/ 40 h 154"/>
                    <a:gd name="T34" fmla="*/ 122 w 130"/>
                    <a:gd name="T35" fmla="*/ 20 h 154"/>
                    <a:gd name="T36" fmla="*/ 114 w 130"/>
                    <a:gd name="T37" fmla="*/ 1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154">
                      <a:moveTo>
                        <a:pt x="114" y="11"/>
                      </a:moveTo>
                      <a:cubicBezTo>
                        <a:pt x="108" y="4"/>
                        <a:pt x="100" y="0"/>
                        <a:pt x="91" y="0"/>
                      </a:cubicBezTo>
                      <a:cubicBezTo>
                        <a:pt x="65" y="0"/>
                        <a:pt x="65" y="0"/>
                        <a:pt x="65" y="0"/>
                      </a:cubicBezTo>
                      <a:cubicBezTo>
                        <a:pt x="39" y="0"/>
                        <a:pt x="39" y="0"/>
                        <a:pt x="39" y="0"/>
                      </a:cubicBezTo>
                      <a:cubicBezTo>
                        <a:pt x="30" y="0"/>
                        <a:pt x="22" y="4"/>
                        <a:pt x="16" y="11"/>
                      </a:cubicBezTo>
                      <a:cubicBezTo>
                        <a:pt x="8" y="20"/>
                        <a:pt x="8" y="20"/>
                        <a:pt x="8" y="20"/>
                      </a:cubicBezTo>
                      <a:cubicBezTo>
                        <a:pt x="3" y="25"/>
                        <a:pt x="0" y="33"/>
                        <a:pt x="0" y="40"/>
                      </a:cubicBezTo>
                      <a:cubicBezTo>
                        <a:pt x="0" y="79"/>
                        <a:pt x="0" y="79"/>
                        <a:pt x="0" y="79"/>
                      </a:cubicBezTo>
                      <a:cubicBezTo>
                        <a:pt x="0" y="85"/>
                        <a:pt x="2" y="91"/>
                        <a:pt x="6" y="97"/>
                      </a:cubicBezTo>
                      <a:cubicBezTo>
                        <a:pt x="37" y="141"/>
                        <a:pt x="37" y="141"/>
                        <a:pt x="37" y="141"/>
                      </a:cubicBezTo>
                      <a:cubicBezTo>
                        <a:pt x="43" y="149"/>
                        <a:pt x="52" y="154"/>
                        <a:pt x="62" y="154"/>
                      </a:cubicBezTo>
                      <a:cubicBezTo>
                        <a:pt x="65" y="154"/>
                        <a:pt x="65" y="154"/>
                        <a:pt x="65" y="154"/>
                      </a:cubicBezTo>
                      <a:cubicBezTo>
                        <a:pt x="68" y="154"/>
                        <a:pt x="68" y="154"/>
                        <a:pt x="68" y="154"/>
                      </a:cubicBezTo>
                      <a:cubicBezTo>
                        <a:pt x="78" y="154"/>
                        <a:pt x="87" y="149"/>
                        <a:pt x="93" y="141"/>
                      </a:cubicBezTo>
                      <a:cubicBezTo>
                        <a:pt x="124" y="97"/>
                        <a:pt x="124" y="97"/>
                        <a:pt x="124" y="97"/>
                      </a:cubicBezTo>
                      <a:cubicBezTo>
                        <a:pt x="128" y="91"/>
                        <a:pt x="130" y="85"/>
                        <a:pt x="130" y="79"/>
                      </a:cubicBezTo>
                      <a:cubicBezTo>
                        <a:pt x="130" y="40"/>
                        <a:pt x="130" y="40"/>
                        <a:pt x="130" y="40"/>
                      </a:cubicBezTo>
                      <a:cubicBezTo>
                        <a:pt x="130" y="33"/>
                        <a:pt x="127" y="25"/>
                        <a:pt x="122" y="20"/>
                      </a:cubicBezTo>
                      <a:lnTo>
                        <a:pt x="114" y="1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06" name="Group 305">
                <a:extLst>
                  <a:ext uri="{FF2B5EF4-FFF2-40B4-BE49-F238E27FC236}">
                    <a16:creationId xmlns:a16="http://schemas.microsoft.com/office/drawing/2014/main" id="{1AC2F91C-E5B7-4A50-8B0F-F31FA6E89D5F}"/>
                  </a:ext>
                </a:extLst>
              </p:cNvPr>
              <p:cNvGrpSpPr/>
              <p:nvPr/>
            </p:nvGrpSpPr>
            <p:grpSpPr>
              <a:xfrm>
                <a:off x="9610110" y="1366348"/>
                <a:ext cx="1594783" cy="1254516"/>
                <a:chOff x="4501217" y="2328648"/>
                <a:chExt cx="736600" cy="579437"/>
              </a:xfrm>
              <a:grpFill/>
            </p:grpSpPr>
            <p:sp>
              <p:nvSpPr>
                <p:cNvPr id="310" name="Rectangle 105">
                  <a:extLst>
                    <a:ext uri="{FF2B5EF4-FFF2-40B4-BE49-F238E27FC236}">
                      <a16:creationId xmlns:a16="http://schemas.microsoft.com/office/drawing/2014/main" id="{0F67D82C-D745-41B7-8C03-4D3DAB275757}"/>
                    </a:ext>
                  </a:extLst>
                </p:cNvPr>
                <p:cNvSpPr>
                  <a:spLocks noChangeArrowheads="1"/>
                </p:cNvSpPr>
                <p:nvPr/>
              </p:nvSpPr>
              <p:spPr bwMode="auto">
                <a:xfrm>
                  <a:off x="4501217" y="2411198"/>
                  <a:ext cx="736600" cy="241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Rectangle 106">
                  <a:extLst>
                    <a:ext uri="{FF2B5EF4-FFF2-40B4-BE49-F238E27FC236}">
                      <a16:creationId xmlns:a16="http://schemas.microsoft.com/office/drawing/2014/main" id="{21CA633C-ECC8-41BA-8875-2FA7E391FAE3}"/>
                    </a:ext>
                  </a:extLst>
                </p:cNvPr>
                <p:cNvSpPr>
                  <a:spLocks noChangeArrowheads="1"/>
                </p:cNvSpPr>
                <p:nvPr/>
              </p:nvSpPr>
              <p:spPr bwMode="auto">
                <a:xfrm>
                  <a:off x="4772680" y="2328648"/>
                  <a:ext cx="187325"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Rectangle 123">
                  <a:extLst>
                    <a:ext uri="{FF2B5EF4-FFF2-40B4-BE49-F238E27FC236}">
                      <a16:creationId xmlns:a16="http://schemas.microsoft.com/office/drawing/2014/main" id="{1FD208C8-AB9B-4862-A10F-E57899335E7C}"/>
                    </a:ext>
                  </a:extLst>
                </p:cNvPr>
                <p:cNvSpPr>
                  <a:spLocks noChangeArrowheads="1"/>
                </p:cNvSpPr>
                <p:nvPr/>
              </p:nvSpPr>
              <p:spPr bwMode="auto">
                <a:xfrm>
                  <a:off x="4501217" y="2665198"/>
                  <a:ext cx="736600" cy="2428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7" name="Group 306">
                <a:extLst>
                  <a:ext uri="{FF2B5EF4-FFF2-40B4-BE49-F238E27FC236}">
                    <a16:creationId xmlns:a16="http://schemas.microsoft.com/office/drawing/2014/main" id="{E8EC36CA-F448-438C-BC8F-DCE6848200CC}"/>
                  </a:ext>
                </a:extLst>
              </p:cNvPr>
              <p:cNvGrpSpPr/>
              <p:nvPr/>
            </p:nvGrpSpPr>
            <p:grpSpPr>
              <a:xfrm>
                <a:off x="9604638" y="1187749"/>
                <a:ext cx="1584213" cy="352460"/>
                <a:chOff x="9590893" y="872582"/>
                <a:chExt cx="1584213" cy="352460"/>
              </a:xfrm>
              <a:grpFill/>
            </p:grpSpPr>
            <p:cxnSp>
              <p:nvCxnSpPr>
                <p:cNvPr id="308" name="Straight Connector 307">
                  <a:extLst>
                    <a:ext uri="{FF2B5EF4-FFF2-40B4-BE49-F238E27FC236}">
                      <a16:creationId xmlns:a16="http://schemas.microsoft.com/office/drawing/2014/main" id="{48AE3C8A-09BC-45FF-88EC-68DF656B6A23}"/>
                    </a:ext>
                  </a:extLst>
                </p:cNvPr>
                <p:cNvCxnSpPr>
                  <a:cxnSpLocks/>
                  <a:stCxn id="314" idx="3"/>
                </p:cNvCxnSpPr>
                <p:nvPr/>
              </p:nvCxnSpPr>
              <p:spPr>
                <a:xfrm flipH="1">
                  <a:off x="9590893" y="872582"/>
                  <a:ext cx="767126" cy="352460"/>
                </a:xfrm>
                <a:prstGeom prst="line">
                  <a:avLst/>
                </a:prstGeom>
                <a:grpFill/>
                <a:ln w="222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4EACFB71-F6EE-4168-AA9C-0DAEF466BA81}"/>
                    </a:ext>
                  </a:extLst>
                </p:cNvPr>
                <p:cNvCxnSpPr>
                  <a:cxnSpLocks/>
                  <a:stCxn id="314" idx="3"/>
                </p:cNvCxnSpPr>
                <p:nvPr/>
              </p:nvCxnSpPr>
              <p:spPr>
                <a:xfrm>
                  <a:off x="10358019" y="872582"/>
                  <a:ext cx="817087" cy="352460"/>
                </a:xfrm>
                <a:prstGeom prst="line">
                  <a:avLst/>
                </a:prstGeom>
                <a:grpFill/>
                <a:ln w="222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434" name="Group 433">
            <a:extLst>
              <a:ext uri="{FF2B5EF4-FFF2-40B4-BE49-F238E27FC236}">
                <a16:creationId xmlns:a16="http://schemas.microsoft.com/office/drawing/2014/main" id="{7A150A9D-4AAB-4469-8E16-5E60B541809E}"/>
              </a:ext>
            </a:extLst>
          </p:cNvPr>
          <p:cNvGrpSpPr/>
          <p:nvPr/>
        </p:nvGrpSpPr>
        <p:grpSpPr>
          <a:xfrm flipH="1">
            <a:off x="10256766" y="4523774"/>
            <a:ext cx="1795403" cy="2341275"/>
            <a:chOff x="3175" y="1588"/>
            <a:chExt cx="4360863" cy="4637087"/>
          </a:xfrm>
          <a:solidFill>
            <a:schemeClr val="bg1">
              <a:lumMod val="65000"/>
            </a:schemeClr>
          </a:solidFill>
        </p:grpSpPr>
        <p:sp>
          <p:nvSpPr>
            <p:cNvPr id="447" name="Rectangle 5">
              <a:extLst>
                <a:ext uri="{FF2B5EF4-FFF2-40B4-BE49-F238E27FC236}">
                  <a16:creationId xmlns:a16="http://schemas.microsoft.com/office/drawing/2014/main" id="{60EBFBA5-F1FD-4C6D-AA2B-10903A2E0760}"/>
                </a:ext>
              </a:extLst>
            </p:cNvPr>
            <p:cNvSpPr>
              <a:spLocks noChangeArrowheads="1"/>
            </p:cNvSpPr>
            <p:nvPr/>
          </p:nvSpPr>
          <p:spPr bwMode="auto">
            <a:xfrm>
              <a:off x="1106488" y="3094038"/>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 name="Rectangle 6">
              <a:extLst>
                <a:ext uri="{FF2B5EF4-FFF2-40B4-BE49-F238E27FC236}">
                  <a16:creationId xmlns:a16="http://schemas.microsoft.com/office/drawing/2014/main" id="{4C167A40-E808-42DF-82E3-1914FAFD60F4}"/>
                </a:ext>
              </a:extLst>
            </p:cNvPr>
            <p:cNvSpPr>
              <a:spLocks noChangeArrowheads="1"/>
            </p:cNvSpPr>
            <p:nvPr/>
          </p:nvSpPr>
          <p:spPr bwMode="auto">
            <a:xfrm>
              <a:off x="1450975" y="3094038"/>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Rectangle 7">
              <a:extLst>
                <a:ext uri="{FF2B5EF4-FFF2-40B4-BE49-F238E27FC236}">
                  <a16:creationId xmlns:a16="http://schemas.microsoft.com/office/drawing/2014/main" id="{CE47508A-9327-40E2-8320-1561748B6C51}"/>
                </a:ext>
              </a:extLst>
            </p:cNvPr>
            <p:cNvSpPr>
              <a:spLocks noChangeArrowheads="1"/>
            </p:cNvSpPr>
            <p:nvPr/>
          </p:nvSpPr>
          <p:spPr bwMode="auto">
            <a:xfrm>
              <a:off x="1147763" y="314801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Freeform 8">
              <a:extLst>
                <a:ext uri="{FF2B5EF4-FFF2-40B4-BE49-F238E27FC236}">
                  <a16:creationId xmlns:a16="http://schemas.microsoft.com/office/drawing/2014/main" id="{D5D05EC5-C632-4967-9AE4-1E0C7065C33E}"/>
                </a:ext>
              </a:extLst>
            </p:cNvPr>
            <p:cNvSpPr>
              <a:spLocks/>
            </p:cNvSpPr>
            <p:nvPr/>
          </p:nvSpPr>
          <p:spPr bwMode="auto">
            <a:xfrm>
              <a:off x="1173163" y="317658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Freeform 9">
              <a:extLst>
                <a:ext uri="{FF2B5EF4-FFF2-40B4-BE49-F238E27FC236}">
                  <a16:creationId xmlns:a16="http://schemas.microsoft.com/office/drawing/2014/main" id="{C941EBD6-2475-456A-B2F6-013528D3E375}"/>
                </a:ext>
              </a:extLst>
            </p:cNvPr>
            <p:cNvSpPr>
              <a:spLocks/>
            </p:cNvSpPr>
            <p:nvPr/>
          </p:nvSpPr>
          <p:spPr bwMode="auto">
            <a:xfrm>
              <a:off x="1173163" y="317658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Rectangle 10">
              <a:extLst>
                <a:ext uri="{FF2B5EF4-FFF2-40B4-BE49-F238E27FC236}">
                  <a16:creationId xmlns:a16="http://schemas.microsoft.com/office/drawing/2014/main" id="{BFB9C2D7-CC3E-4648-A981-B046376572C8}"/>
                </a:ext>
              </a:extLst>
            </p:cNvPr>
            <p:cNvSpPr>
              <a:spLocks noChangeArrowheads="1"/>
            </p:cNvSpPr>
            <p:nvPr/>
          </p:nvSpPr>
          <p:spPr bwMode="auto">
            <a:xfrm>
              <a:off x="1147763" y="34417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Freeform 11">
              <a:extLst>
                <a:ext uri="{FF2B5EF4-FFF2-40B4-BE49-F238E27FC236}">
                  <a16:creationId xmlns:a16="http://schemas.microsoft.com/office/drawing/2014/main" id="{152FC474-A191-4180-AC48-ACF857696CDF}"/>
                </a:ext>
              </a:extLst>
            </p:cNvPr>
            <p:cNvSpPr>
              <a:spLocks/>
            </p:cNvSpPr>
            <p:nvPr/>
          </p:nvSpPr>
          <p:spPr bwMode="auto">
            <a:xfrm>
              <a:off x="1173163" y="347027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Freeform 12">
              <a:extLst>
                <a:ext uri="{FF2B5EF4-FFF2-40B4-BE49-F238E27FC236}">
                  <a16:creationId xmlns:a16="http://schemas.microsoft.com/office/drawing/2014/main" id="{B0084702-E48B-44D0-8591-21918C5203AB}"/>
                </a:ext>
              </a:extLst>
            </p:cNvPr>
            <p:cNvSpPr>
              <a:spLocks/>
            </p:cNvSpPr>
            <p:nvPr/>
          </p:nvSpPr>
          <p:spPr bwMode="auto">
            <a:xfrm>
              <a:off x="1173163" y="347027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Rectangle 13">
              <a:extLst>
                <a:ext uri="{FF2B5EF4-FFF2-40B4-BE49-F238E27FC236}">
                  <a16:creationId xmlns:a16="http://schemas.microsoft.com/office/drawing/2014/main" id="{BCFD11C0-0F3B-453E-A4EE-2DF22F4AD19C}"/>
                </a:ext>
              </a:extLst>
            </p:cNvPr>
            <p:cNvSpPr>
              <a:spLocks noChangeArrowheads="1"/>
            </p:cNvSpPr>
            <p:nvPr/>
          </p:nvSpPr>
          <p:spPr bwMode="auto">
            <a:xfrm>
              <a:off x="1147763" y="37338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Freeform 14">
              <a:extLst>
                <a:ext uri="{FF2B5EF4-FFF2-40B4-BE49-F238E27FC236}">
                  <a16:creationId xmlns:a16="http://schemas.microsoft.com/office/drawing/2014/main" id="{59FD8122-8784-4209-BF46-6634167CE7F2}"/>
                </a:ext>
              </a:extLst>
            </p:cNvPr>
            <p:cNvSpPr>
              <a:spLocks/>
            </p:cNvSpPr>
            <p:nvPr/>
          </p:nvSpPr>
          <p:spPr bwMode="auto">
            <a:xfrm>
              <a:off x="1173163" y="376237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Freeform 15">
              <a:extLst>
                <a:ext uri="{FF2B5EF4-FFF2-40B4-BE49-F238E27FC236}">
                  <a16:creationId xmlns:a16="http://schemas.microsoft.com/office/drawing/2014/main" id="{BF5FA9DA-E32D-41E0-8EB0-976449DC5222}"/>
                </a:ext>
              </a:extLst>
            </p:cNvPr>
            <p:cNvSpPr>
              <a:spLocks/>
            </p:cNvSpPr>
            <p:nvPr/>
          </p:nvSpPr>
          <p:spPr bwMode="auto">
            <a:xfrm>
              <a:off x="1173163" y="376237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Rectangle 16">
              <a:extLst>
                <a:ext uri="{FF2B5EF4-FFF2-40B4-BE49-F238E27FC236}">
                  <a16:creationId xmlns:a16="http://schemas.microsoft.com/office/drawing/2014/main" id="{559FDACD-7CEF-4C92-ADAC-3536CB856D1B}"/>
                </a:ext>
              </a:extLst>
            </p:cNvPr>
            <p:cNvSpPr>
              <a:spLocks noChangeArrowheads="1"/>
            </p:cNvSpPr>
            <p:nvPr/>
          </p:nvSpPr>
          <p:spPr bwMode="auto">
            <a:xfrm>
              <a:off x="1147763" y="402748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Freeform 17">
              <a:extLst>
                <a:ext uri="{FF2B5EF4-FFF2-40B4-BE49-F238E27FC236}">
                  <a16:creationId xmlns:a16="http://schemas.microsoft.com/office/drawing/2014/main" id="{4C4A2830-5CD3-45FE-B937-5D309E83E718}"/>
                </a:ext>
              </a:extLst>
            </p:cNvPr>
            <p:cNvSpPr>
              <a:spLocks/>
            </p:cNvSpPr>
            <p:nvPr/>
          </p:nvSpPr>
          <p:spPr bwMode="auto">
            <a:xfrm>
              <a:off x="1173163" y="405606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Freeform 18">
              <a:extLst>
                <a:ext uri="{FF2B5EF4-FFF2-40B4-BE49-F238E27FC236}">
                  <a16:creationId xmlns:a16="http://schemas.microsoft.com/office/drawing/2014/main" id="{7F294E87-A409-4220-9FFC-F56C43665A63}"/>
                </a:ext>
              </a:extLst>
            </p:cNvPr>
            <p:cNvSpPr>
              <a:spLocks/>
            </p:cNvSpPr>
            <p:nvPr/>
          </p:nvSpPr>
          <p:spPr bwMode="auto">
            <a:xfrm>
              <a:off x="1173163" y="405606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Rectangle 19">
              <a:extLst>
                <a:ext uri="{FF2B5EF4-FFF2-40B4-BE49-F238E27FC236}">
                  <a16:creationId xmlns:a16="http://schemas.microsoft.com/office/drawing/2014/main" id="{A1758442-B470-4762-A622-B903B2BEE9A1}"/>
                </a:ext>
              </a:extLst>
            </p:cNvPr>
            <p:cNvSpPr>
              <a:spLocks noChangeArrowheads="1"/>
            </p:cNvSpPr>
            <p:nvPr/>
          </p:nvSpPr>
          <p:spPr bwMode="auto">
            <a:xfrm>
              <a:off x="1106488" y="1897063"/>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Rectangle 20">
              <a:extLst>
                <a:ext uri="{FF2B5EF4-FFF2-40B4-BE49-F238E27FC236}">
                  <a16:creationId xmlns:a16="http://schemas.microsoft.com/office/drawing/2014/main" id="{4C822673-6A0E-4942-82FE-7B66372EC6C9}"/>
                </a:ext>
              </a:extLst>
            </p:cNvPr>
            <p:cNvSpPr>
              <a:spLocks noChangeArrowheads="1"/>
            </p:cNvSpPr>
            <p:nvPr/>
          </p:nvSpPr>
          <p:spPr bwMode="auto">
            <a:xfrm>
              <a:off x="1450975" y="1897063"/>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Rectangle 21">
              <a:extLst>
                <a:ext uri="{FF2B5EF4-FFF2-40B4-BE49-F238E27FC236}">
                  <a16:creationId xmlns:a16="http://schemas.microsoft.com/office/drawing/2014/main" id="{BF7C17D1-7CE3-4F1D-8B60-269F7F698F48}"/>
                </a:ext>
              </a:extLst>
            </p:cNvPr>
            <p:cNvSpPr>
              <a:spLocks noChangeArrowheads="1"/>
            </p:cNvSpPr>
            <p:nvPr/>
          </p:nvSpPr>
          <p:spPr bwMode="auto">
            <a:xfrm>
              <a:off x="1147763" y="18970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Freeform 22">
              <a:extLst>
                <a:ext uri="{FF2B5EF4-FFF2-40B4-BE49-F238E27FC236}">
                  <a16:creationId xmlns:a16="http://schemas.microsoft.com/office/drawing/2014/main" id="{7AE0C300-B6A4-4BA4-A449-632CD884FC74}"/>
                </a:ext>
              </a:extLst>
            </p:cNvPr>
            <p:cNvSpPr>
              <a:spLocks/>
            </p:cNvSpPr>
            <p:nvPr/>
          </p:nvSpPr>
          <p:spPr bwMode="auto">
            <a:xfrm>
              <a:off x="1173163" y="1925638"/>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Freeform 23">
              <a:extLst>
                <a:ext uri="{FF2B5EF4-FFF2-40B4-BE49-F238E27FC236}">
                  <a16:creationId xmlns:a16="http://schemas.microsoft.com/office/drawing/2014/main" id="{43D7208D-F659-475E-AD2C-0493D2776E54}"/>
                </a:ext>
              </a:extLst>
            </p:cNvPr>
            <p:cNvSpPr>
              <a:spLocks/>
            </p:cNvSpPr>
            <p:nvPr/>
          </p:nvSpPr>
          <p:spPr bwMode="auto">
            <a:xfrm>
              <a:off x="1173163" y="1925638"/>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 name="Rectangle 24">
              <a:extLst>
                <a:ext uri="{FF2B5EF4-FFF2-40B4-BE49-F238E27FC236}">
                  <a16:creationId xmlns:a16="http://schemas.microsoft.com/office/drawing/2014/main" id="{88014E27-964A-4236-9FF0-19E70CEE351D}"/>
                </a:ext>
              </a:extLst>
            </p:cNvPr>
            <p:cNvSpPr>
              <a:spLocks noChangeArrowheads="1"/>
            </p:cNvSpPr>
            <p:nvPr/>
          </p:nvSpPr>
          <p:spPr bwMode="auto">
            <a:xfrm>
              <a:off x="1147763" y="21891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 name="Freeform 25">
              <a:extLst>
                <a:ext uri="{FF2B5EF4-FFF2-40B4-BE49-F238E27FC236}">
                  <a16:creationId xmlns:a16="http://schemas.microsoft.com/office/drawing/2014/main" id="{9B0502EC-6877-40B5-9A21-20A2FD5A7C11}"/>
                </a:ext>
              </a:extLst>
            </p:cNvPr>
            <p:cNvSpPr>
              <a:spLocks/>
            </p:cNvSpPr>
            <p:nvPr/>
          </p:nvSpPr>
          <p:spPr bwMode="auto">
            <a:xfrm>
              <a:off x="1173163" y="221773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8" name="Freeform 26">
              <a:extLst>
                <a:ext uri="{FF2B5EF4-FFF2-40B4-BE49-F238E27FC236}">
                  <a16:creationId xmlns:a16="http://schemas.microsoft.com/office/drawing/2014/main" id="{A66B7DEC-7EB8-4A55-9639-B06BBBF86FAE}"/>
                </a:ext>
              </a:extLst>
            </p:cNvPr>
            <p:cNvSpPr>
              <a:spLocks/>
            </p:cNvSpPr>
            <p:nvPr/>
          </p:nvSpPr>
          <p:spPr bwMode="auto">
            <a:xfrm>
              <a:off x="1173163" y="221773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9" name="Rectangle 27">
              <a:extLst>
                <a:ext uri="{FF2B5EF4-FFF2-40B4-BE49-F238E27FC236}">
                  <a16:creationId xmlns:a16="http://schemas.microsoft.com/office/drawing/2014/main" id="{0DB382E3-8F39-425B-8464-28065BA228B5}"/>
                </a:ext>
              </a:extLst>
            </p:cNvPr>
            <p:cNvSpPr>
              <a:spLocks noChangeArrowheads="1"/>
            </p:cNvSpPr>
            <p:nvPr/>
          </p:nvSpPr>
          <p:spPr bwMode="auto">
            <a:xfrm>
              <a:off x="1147763" y="24828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0" name="Freeform 28">
              <a:extLst>
                <a:ext uri="{FF2B5EF4-FFF2-40B4-BE49-F238E27FC236}">
                  <a16:creationId xmlns:a16="http://schemas.microsoft.com/office/drawing/2014/main" id="{92D8D82C-D187-41DC-9C83-74E94B90F146}"/>
                </a:ext>
              </a:extLst>
            </p:cNvPr>
            <p:cNvSpPr>
              <a:spLocks/>
            </p:cNvSpPr>
            <p:nvPr/>
          </p:nvSpPr>
          <p:spPr bwMode="auto">
            <a:xfrm>
              <a:off x="1173163" y="251142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 name="Freeform 29">
              <a:extLst>
                <a:ext uri="{FF2B5EF4-FFF2-40B4-BE49-F238E27FC236}">
                  <a16:creationId xmlns:a16="http://schemas.microsoft.com/office/drawing/2014/main" id="{FCC53013-60A4-406D-B24B-93036851AA64}"/>
                </a:ext>
              </a:extLst>
            </p:cNvPr>
            <p:cNvSpPr>
              <a:spLocks/>
            </p:cNvSpPr>
            <p:nvPr/>
          </p:nvSpPr>
          <p:spPr bwMode="auto">
            <a:xfrm>
              <a:off x="1173163" y="251142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 name="Rectangle 30">
              <a:extLst>
                <a:ext uri="{FF2B5EF4-FFF2-40B4-BE49-F238E27FC236}">
                  <a16:creationId xmlns:a16="http://schemas.microsoft.com/office/drawing/2014/main" id="{5EF4D85C-E33A-44DD-A4FE-9F04ABE063E2}"/>
                </a:ext>
              </a:extLst>
            </p:cNvPr>
            <p:cNvSpPr>
              <a:spLocks noChangeArrowheads="1"/>
            </p:cNvSpPr>
            <p:nvPr/>
          </p:nvSpPr>
          <p:spPr bwMode="auto">
            <a:xfrm>
              <a:off x="1147763" y="27749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 name="Freeform 31">
              <a:extLst>
                <a:ext uri="{FF2B5EF4-FFF2-40B4-BE49-F238E27FC236}">
                  <a16:creationId xmlns:a16="http://schemas.microsoft.com/office/drawing/2014/main" id="{E06F46E0-76CA-4715-B438-1376E07FD7DE}"/>
                </a:ext>
              </a:extLst>
            </p:cNvPr>
            <p:cNvSpPr>
              <a:spLocks/>
            </p:cNvSpPr>
            <p:nvPr/>
          </p:nvSpPr>
          <p:spPr bwMode="auto">
            <a:xfrm>
              <a:off x="1173163" y="280352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4" name="Freeform 32">
              <a:extLst>
                <a:ext uri="{FF2B5EF4-FFF2-40B4-BE49-F238E27FC236}">
                  <a16:creationId xmlns:a16="http://schemas.microsoft.com/office/drawing/2014/main" id="{F72D08A0-CA6A-4383-9902-266E5272D9E6}"/>
                </a:ext>
              </a:extLst>
            </p:cNvPr>
            <p:cNvSpPr>
              <a:spLocks/>
            </p:cNvSpPr>
            <p:nvPr/>
          </p:nvSpPr>
          <p:spPr bwMode="auto">
            <a:xfrm>
              <a:off x="1173163" y="280352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 name="Rectangle 33">
              <a:extLst>
                <a:ext uri="{FF2B5EF4-FFF2-40B4-BE49-F238E27FC236}">
                  <a16:creationId xmlns:a16="http://schemas.microsoft.com/office/drawing/2014/main" id="{E9219DE4-781F-4580-B294-E7DBFE5FAA47}"/>
                </a:ext>
              </a:extLst>
            </p:cNvPr>
            <p:cNvSpPr>
              <a:spLocks noChangeArrowheads="1"/>
            </p:cNvSpPr>
            <p:nvPr/>
          </p:nvSpPr>
          <p:spPr bwMode="auto">
            <a:xfrm>
              <a:off x="1179513" y="919163"/>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6" name="Rectangle 34">
              <a:extLst>
                <a:ext uri="{FF2B5EF4-FFF2-40B4-BE49-F238E27FC236}">
                  <a16:creationId xmlns:a16="http://schemas.microsoft.com/office/drawing/2014/main" id="{8BB9904B-0826-4E02-8098-D585C5DDE7DD}"/>
                </a:ext>
              </a:extLst>
            </p:cNvPr>
            <p:cNvSpPr>
              <a:spLocks noChangeArrowheads="1"/>
            </p:cNvSpPr>
            <p:nvPr/>
          </p:nvSpPr>
          <p:spPr bwMode="auto">
            <a:xfrm>
              <a:off x="1412875" y="919163"/>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 name="Rectangle 35">
              <a:extLst>
                <a:ext uri="{FF2B5EF4-FFF2-40B4-BE49-F238E27FC236}">
                  <a16:creationId xmlns:a16="http://schemas.microsoft.com/office/drawing/2014/main" id="{6967D846-3467-4318-842A-62B3B5EF2664}"/>
                </a:ext>
              </a:extLst>
            </p:cNvPr>
            <p:cNvSpPr>
              <a:spLocks noChangeArrowheads="1"/>
            </p:cNvSpPr>
            <p:nvPr/>
          </p:nvSpPr>
          <p:spPr bwMode="auto">
            <a:xfrm>
              <a:off x="1179513" y="91598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 name="Freeform 36">
              <a:extLst>
                <a:ext uri="{FF2B5EF4-FFF2-40B4-BE49-F238E27FC236}">
                  <a16:creationId xmlns:a16="http://schemas.microsoft.com/office/drawing/2014/main" id="{A50476DE-ACC0-48B9-A39A-1925BE2A2D1F}"/>
                </a:ext>
              </a:extLst>
            </p:cNvPr>
            <p:cNvSpPr>
              <a:spLocks/>
            </p:cNvSpPr>
            <p:nvPr/>
          </p:nvSpPr>
          <p:spPr bwMode="auto">
            <a:xfrm>
              <a:off x="1198563" y="938213"/>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 name="Freeform 37">
              <a:extLst>
                <a:ext uri="{FF2B5EF4-FFF2-40B4-BE49-F238E27FC236}">
                  <a16:creationId xmlns:a16="http://schemas.microsoft.com/office/drawing/2014/main" id="{4F5EB289-799D-4D35-BFD5-D544799E9716}"/>
                </a:ext>
              </a:extLst>
            </p:cNvPr>
            <p:cNvSpPr>
              <a:spLocks/>
            </p:cNvSpPr>
            <p:nvPr/>
          </p:nvSpPr>
          <p:spPr bwMode="auto">
            <a:xfrm>
              <a:off x="1198563" y="938213"/>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 name="Rectangle 38">
              <a:extLst>
                <a:ext uri="{FF2B5EF4-FFF2-40B4-BE49-F238E27FC236}">
                  <a16:creationId xmlns:a16="http://schemas.microsoft.com/office/drawing/2014/main" id="{EEF26C39-F92E-421A-A62E-25B332936572}"/>
                </a:ext>
              </a:extLst>
            </p:cNvPr>
            <p:cNvSpPr>
              <a:spLocks noChangeArrowheads="1"/>
            </p:cNvSpPr>
            <p:nvPr/>
          </p:nvSpPr>
          <p:spPr bwMode="auto">
            <a:xfrm>
              <a:off x="1179513" y="1141413"/>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 name="Freeform 39">
              <a:extLst>
                <a:ext uri="{FF2B5EF4-FFF2-40B4-BE49-F238E27FC236}">
                  <a16:creationId xmlns:a16="http://schemas.microsoft.com/office/drawing/2014/main" id="{51F2995E-C261-45E7-89C5-8CBA0D060057}"/>
                </a:ext>
              </a:extLst>
            </p:cNvPr>
            <p:cNvSpPr>
              <a:spLocks/>
            </p:cNvSpPr>
            <p:nvPr/>
          </p:nvSpPr>
          <p:spPr bwMode="auto">
            <a:xfrm>
              <a:off x="1198563" y="116046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 name="Freeform 40">
              <a:extLst>
                <a:ext uri="{FF2B5EF4-FFF2-40B4-BE49-F238E27FC236}">
                  <a16:creationId xmlns:a16="http://schemas.microsoft.com/office/drawing/2014/main" id="{3DC79AE5-4597-458A-94AF-541969902D39}"/>
                </a:ext>
              </a:extLst>
            </p:cNvPr>
            <p:cNvSpPr>
              <a:spLocks/>
            </p:cNvSpPr>
            <p:nvPr/>
          </p:nvSpPr>
          <p:spPr bwMode="auto">
            <a:xfrm>
              <a:off x="1198563" y="116046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 name="Rectangle 41">
              <a:extLst>
                <a:ext uri="{FF2B5EF4-FFF2-40B4-BE49-F238E27FC236}">
                  <a16:creationId xmlns:a16="http://schemas.microsoft.com/office/drawing/2014/main" id="{2ED10F3A-5370-4B60-BED6-59E7A1281F5C}"/>
                </a:ext>
              </a:extLst>
            </p:cNvPr>
            <p:cNvSpPr>
              <a:spLocks noChangeArrowheads="1"/>
            </p:cNvSpPr>
            <p:nvPr/>
          </p:nvSpPr>
          <p:spPr bwMode="auto">
            <a:xfrm>
              <a:off x="1179513" y="13652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 name="Freeform 42">
              <a:extLst>
                <a:ext uri="{FF2B5EF4-FFF2-40B4-BE49-F238E27FC236}">
                  <a16:creationId xmlns:a16="http://schemas.microsoft.com/office/drawing/2014/main" id="{3B259609-FEB4-478A-AF03-6096D5C3D2A7}"/>
                </a:ext>
              </a:extLst>
            </p:cNvPr>
            <p:cNvSpPr>
              <a:spLocks/>
            </p:cNvSpPr>
            <p:nvPr/>
          </p:nvSpPr>
          <p:spPr bwMode="auto">
            <a:xfrm>
              <a:off x="1198563" y="1387475"/>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 name="Freeform 43">
              <a:extLst>
                <a:ext uri="{FF2B5EF4-FFF2-40B4-BE49-F238E27FC236}">
                  <a16:creationId xmlns:a16="http://schemas.microsoft.com/office/drawing/2014/main" id="{87E43B47-F1E5-4E11-B0C1-8DAC301A79DB}"/>
                </a:ext>
              </a:extLst>
            </p:cNvPr>
            <p:cNvSpPr>
              <a:spLocks/>
            </p:cNvSpPr>
            <p:nvPr/>
          </p:nvSpPr>
          <p:spPr bwMode="auto">
            <a:xfrm>
              <a:off x="1198563" y="1387475"/>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 name="Rectangle 44">
              <a:extLst>
                <a:ext uri="{FF2B5EF4-FFF2-40B4-BE49-F238E27FC236}">
                  <a16:creationId xmlns:a16="http://schemas.microsoft.com/office/drawing/2014/main" id="{28C5E958-88A6-40D2-BF38-B5D0D2ED9894}"/>
                </a:ext>
              </a:extLst>
            </p:cNvPr>
            <p:cNvSpPr>
              <a:spLocks noChangeArrowheads="1"/>
            </p:cNvSpPr>
            <p:nvPr/>
          </p:nvSpPr>
          <p:spPr bwMode="auto">
            <a:xfrm>
              <a:off x="1179513" y="1590675"/>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 name="Freeform 45">
              <a:extLst>
                <a:ext uri="{FF2B5EF4-FFF2-40B4-BE49-F238E27FC236}">
                  <a16:creationId xmlns:a16="http://schemas.microsoft.com/office/drawing/2014/main" id="{1A521D09-9737-4F2D-8D0A-5832A726F4C5}"/>
                </a:ext>
              </a:extLst>
            </p:cNvPr>
            <p:cNvSpPr>
              <a:spLocks/>
            </p:cNvSpPr>
            <p:nvPr/>
          </p:nvSpPr>
          <p:spPr bwMode="auto">
            <a:xfrm>
              <a:off x="1198563" y="1609725"/>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 name="Freeform 46">
              <a:extLst>
                <a:ext uri="{FF2B5EF4-FFF2-40B4-BE49-F238E27FC236}">
                  <a16:creationId xmlns:a16="http://schemas.microsoft.com/office/drawing/2014/main" id="{E52EB9ED-59F2-4B28-A917-7E552C3ACB02}"/>
                </a:ext>
              </a:extLst>
            </p:cNvPr>
            <p:cNvSpPr>
              <a:spLocks/>
            </p:cNvSpPr>
            <p:nvPr/>
          </p:nvSpPr>
          <p:spPr bwMode="auto">
            <a:xfrm>
              <a:off x="1198563" y="1609725"/>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 name="Rectangle 47">
              <a:extLst>
                <a:ext uri="{FF2B5EF4-FFF2-40B4-BE49-F238E27FC236}">
                  <a16:creationId xmlns:a16="http://schemas.microsoft.com/office/drawing/2014/main" id="{7E9B843F-EB31-4E6A-80CB-251DEDE65B95}"/>
                </a:ext>
              </a:extLst>
            </p:cNvPr>
            <p:cNvSpPr>
              <a:spLocks noChangeArrowheads="1"/>
            </p:cNvSpPr>
            <p:nvPr/>
          </p:nvSpPr>
          <p:spPr bwMode="auto">
            <a:xfrm>
              <a:off x="1182688" y="217488"/>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 name="Rectangle 48">
              <a:extLst>
                <a:ext uri="{FF2B5EF4-FFF2-40B4-BE49-F238E27FC236}">
                  <a16:creationId xmlns:a16="http://schemas.microsoft.com/office/drawing/2014/main" id="{59AEF696-9170-4AD0-A84B-34B3D32236E3}"/>
                </a:ext>
              </a:extLst>
            </p:cNvPr>
            <p:cNvSpPr>
              <a:spLocks noChangeArrowheads="1"/>
            </p:cNvSpPr>
            <p:nvPr/>
          </p:nvSpPr>
          <p:spPr bwMode="auto">
            <a:xfrm>
              <a:off x="1416050" y="217488"/>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 name="Freeform 49">
              <a:extLst>
                <a:ext uri="{FF2B5EF4-FFF2-40B4-BE49-F238E27FC236}">
                  <a16:creationId xmlns:a16="http://schemas.microsoft.com/office/drawing/2014/main" id="{062754E4-4A17-4FF9-84E4-D6AD10DBEFD2}"/>
                </a:ext>
              </a:extLst>
            </p:cNvPr>
            <p:cNvSpPr>
              <a:spLocks/>
            </p:cNvSpPr>
            <p:nvPr/>
          </p:nvSpPr>
          <p:spPr bwMode="auto">
            <a:xfrm>
              <a:off x="1182688" y="65088"/>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 name="Freeform 50">
              <a:extLst>
                <a:ext uri="{FF2B5EF4-FFF2-40B4-BE49-F238E27FC236}">
                  <a16:creationId xmlns:a16="http://schemas.microsoft.com/office/drawing/2014/main" id="{12B33079-A43E-48A2-A55A-ECF64D5E7858}"/>
                </a:ext>
              </a:extLst>
            </p:cNvPr>
            <p:cNvSpPr>
              <a:spLocks/>
            </p:cNvSpPr>
            <p:nvPr/>
          </p:nvSpPr>
          <p:spPr bwMode="auto">
            <a:xfrm>
              <a:off x="1201738" y="227013"/>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 name="Freeform 51">
              <a:extLst>
                <a:ext uri="{FF2B5EF4-FFF2-40B4-BE49-F238E27FC236}">
                  <a16:creationId xmlns:a16="http://schemas.microsoft.com/office/drawing/2014/main" id="{9AB42E90-C2EC-431A-8CE8-D81640DCE0DA}"/>
                </a:ext>
              </a:extLst>
            </p:cNvPr>
            <p:cNvSpPr>
              <a:spLocks/>
            </p:cNvSpPr>
            <p:nvPr/>
          </p:nvSpPr>
          <p:spPr bwMode="auto">
            <a:xfrm>
              <a:off x="1201738" y="227013"/>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 name="Rectangle 52">
              <a:extLst>
                <a:ext uri="{FF2B5EF4-FFF2-40B4-BE49-F238E27FC236}">
                  <a16:creationId xmlns:a16="http://schemas.microsoft.com/office/drawing/2014/main" id="{B04D3FF2-BAA1-4860-A351-C5EB5008722E}"/>
                </a:ext>
              </a:extLst>
            </p:cNvPr>
            <p:cNvSpPr>
              <a:spLocks noChangeArrowheads="1"/>
            </p:cNvSpPr>
            <p:nvPr/>
          </p:nvSpPr>
          <p:spPr bwMode="auto">
            <a:xfrm>
              <a:off x="1182688" y="43180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 name="Freeform 53">
              <a:extLst>
                <a:ext uri="{FF2B5EF4-FFF2-40B4-BE49-F238E27FC236}">
                  <a16:creationId xmlns:a16="http://schemas.microsoft.com/office/drawing/2014/main" id="{D134D1C2-948B-48C9-935A-7DC235A092B2}"/>
                </a:ext>
              </a:extLst>
            </p:cNvPr>
            <p:cNvSpPr>
              <a:spLocks/>
            </p:cNvSpPr>
            <p:nvPr/>
          </p:nvSpPr>
          <p:spPr bwMode="auto">
            <a:xfrm>
              <a:off x="1201738" y="450850"/>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 name="Freeform 54">
              <a:extLst>
                <a:ext uri="{FF2B5EF4-FFF2-40B4-BE49-F238E27FC236}">
                  <a16:creationId xmlns:a16="http://schemas.microsoft.com/office/drawing/2014/main" id="{CA25F4E7-27AB-447D-8AE3-EA03D1005C32}"/>
                </a:ext>
              </a:extLst>
            </p:cNvPr>
            <p:cNvSpPr>
              <a:spLocks/>
            </p:cNvSpPr>
            <p:nvPr/>
          </p:nvSpPr>
          <p:spPr bwMode="auto">
            <a:xfrm>
              <a:off x="1201738" y="450850"/>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 name="Rectangle 55">
              <a:extLst>
                <a:ext uri="{FF2B5EF4-FFF2-40B4-BE49-F238E27FC236}">
                  <a16:creationId xmlns:a16="http://schemas.microsoft.com/office/drawing/2014/main" id="{48367BF9-F32B-4F0D-A1AA-19F32CE6C985}"/>
                </a:ext>
              </a:extLst>
            </p:cNvPr>
            <p:cNvSpPr>
              <a:spLocks noChangeArrowheads="1"/>
            </p:cNvSpPr>
            <p:nvPr/>
          </p:nvSpPr>
          <p:spPr bwMode="auto">
            <a:xfrm>
              <a:off x="1182688" y="6540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 name="Freeform 56">
              <a:extLst>
                <a:ext uri="{FF2B5EF4-FFF2-40B4-BE49-F238E27FC236}">
                  <a16:creationId xmlns:a16="http://schemas.microsoft.com/office/drawing/2014/main" id="{143287C2-5BA6-4DF7-83E3-CC0780658678}"/>
                </a:ext>
              </a:extLst>
            </p:cNvPr>
            <p:cNvSpPr>
              <a:spLocks/>
            </p:cNvSpPr>
            <p:nvPr/>
          </p:nvSpPr>
          <p:spPr bwMode="auto">
            <a:xfrm>
              <a:off x="1201738" y="676275"/>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 name="Freeform 57">
              <a:extLst>
                <a:ext uri="{FF2B5EF4-FFF2-40B4-BE49-F238E27FC236}">
                  <a16:creationId xmlns:a16="http://schemas.microsoft.com/office/drawing/2014/main" id="{40FDDA43-5865-41DF-AEFC-BB0BCD4FC8D4}"/>
                </a:ext>
              </a:extLst>
            </p:cNvPr>
            <p:cNvSpPr>
              <a:spLocks/>
            </p:cNvSpPr>
            <p:nvPr/>
          </p:nvSpPr>
          <p:spPr bwMode="auto">
            <a:xfrm>
              <a:off x="1201738" y="676275"/>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 name="Rectangle 58">
              <a:extLst>
                <a:ext uri="{FF2B5EF4-FFF2-40B4-BE49-F238E27FC236}">
                  <a16:creationId xmlns:a16="http://schemas.microsoft.com/office/drawing/2014/main" id="{40530718-9E8B-4A8E-AC34-6EB7BD502BEB}"/>
                </a:ext>
              </a:extLst>
            </p:cNvPr>
            <p:cNvSpPr>
              <a:spLocks noChangeArrowheads="1"/>
            </p:cNvSpPr>
            <p:nvPr/>
          </p:nvSpPr>
          <p:spPr bwMode="auto">
            <a:xfrm>
              <a:off x="398463"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 name="Rectangle 59">
              <a:extLst>
                <a:ext uri="{FF2B5EF4-FFF2-40B4-BE49-F238E27FC236}">
                  <a16:creationId xmlns:a16="http://schemas.microsoft.com/office/drawing/2014/main" id="{FFD43D1A-12EF-41CB-8FC1-C7DF0420AE04}"/>
                </a:ext>
              </a:extLst>
            </p:cNvPr>
            <p:cNvSpPr>
              <a:spLocks noChangeArrowheads="1"/>
            </p:cNvSpPr>
            <p:nvPr/>
          </p:nvSpPr>
          <p:spPr bwMode="auto">
            <a:xfrm>
              <a:off x="398463" y="950913"/>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 name="Rectangle 60">
              <a:extLst>
                <a:ext uri="{FF2B5EF4-FFF2-40B4-BE49-F238E27FC236}">
                  <a16:creationId xmlns:a16="http://schemas.microsoft.com/office/drawing/2014/main" id="{EC11095C-D650-4806-B07A-695A53F0101B}"/>
                </a:ext>
              </a:extLst>
            </p:cNvPr>
            <p:cNvSpPr>
              <a:spLocks noChangeArrowheads="1"/>
            </p:cNvSpPr>
            <p:nvPr/>
          </p:nvSpPr>
          <p:spPr bwMode="auto">
            <a:xfrm>
              <a:off x="1185863"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 name="Freeform 61">
              <a:extLst>
                <a:ext uri="{FF2B5EF4-FFF2-40B4-BE49-F238E27FC236}">
                  <a16:creationId xmlns:a16="http://schemas.microsoft.com/office/drawing/2014/main" id="{1DF4A90C-8133-474D-BEF8-7D0244D8289F}"/>
                </a:ext>
              </a:extLst>
            </p:cNvPr>
            <p:cNvSpPr>
              <a:spLocks/>
            </p:cNvSpPr>
            <p:nvPr/>
          </p:nvSpPr>
          <p:spPr bwMode="auto">
            <a:xfrm>
              <a:off x="1009650" y="773113"/>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Freeform 62">
              <a:extLst>
                <a:ext uri="{FF2B5EF4-FFF2-40B4-BE49-F238E27FC236}">
                  <a16:creationId xmlns:a16="http://schemas.microsoft.com/office/drawing/2014/main" id="{A089D17C-DEF7-4732-8560-CA312227B97B}"/>
                </a:ext>
              </a:extLst>
            </p:cNvPr>
            <p:cNvSpPr>
              <a:spLocks/>
            </p:cNvSpPr>
            <p:nvPr/>
          </p:nvSpPr>
          <p:spPr bwMode="auto">
            <a:xfrm>
              <a:off x="1009650" y="773113"/>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 name="Rectangle 63">
              <a:extLst>
                <a:ext uri="{FF2B5EF4-FFF2-40B4-BE49-F238E27FC236}">
                  <a16:creationId xmlns:a16="http://schemas.microsoft.com/office/drawing/2014/main" id="{1A337C41-3D1E-4EF8-B97C-8C8B5F586AF5}"/>
                </a:ext>
              </a:extLst>
            </p:cNvPr>
            <p:cNvSpPr>
              <a:spLocks noChangeArrowheads="1"/>
            </p:cNvSpPr>
            <p:nvPr/>
          </p:nvSpPr>
          <p:spPr bwMode="auto">
            <a:xfrm>
              <a:off x="996950" y="755650"/>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 name="Freeform 64">
              <a:extLst>
                <a:ext uri="{FF2B5EF4-FFF2-40B4-BE49-F238E27FC236}">
                  <a16:creationId xmlns:a16="http://schemas.microsoft.com/office/drawing/2014/main" id="{61CCC66D-774C-4662-B475-166A2D8284C9}"/>
                </a:ext>
              </a:extLst>
            </p:cNvPr>
            <p:cNvSpPr>
              <a:spLocks/>
            </p:cNvSpPr>
            <p:nvPr/>
          </p:nvSpPr>
          <p:spPr bwMode="auto">
            <a:xfrm>
              <a:off x="819150" y="773113"/>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 name="Freeform 65">
              <a:extLst>
                <a:ext uri="{FF2B5EF4-FFF2-40B4-BE49-F238E27FC236}">
                  <a16:creationId xmlns:a16="http://schemas.microsoft.com/office/drawing/2014/main" id="{E5BC73B2-0DBC-42A6-9FBE-A36295541432}"/>
                </a:ext>
              </a:extLst>
            </p:cNvPr>
            <p:cNvSpPr>
              <a:spLocks/>
            </p:cNvSpPr>
            <p:nvPr/>
          </p:nvSpPr>
          <p:spPr bwMode="auto">
            <a:xfrm>
              <a:off x="819150" y="773113"/>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8" name="Rectangle 66">
              <a:extLst>
                <a:ext uri="{FF2B5EF4-FFF2-40B4-BE49-F238E27FC236}">
                  <a16:creationId xmlns:a16="http://schemas.microsoft.com/office/drawing/2014/main" id="{EA471AAA-D1C6-4E6F-891D-CF81EE26A9D3}"/>
                </a:ext>
              </a:extLst>
            </p:cNvPr>
            <p:cNvSpPr>
              <a:spLocks noChangeArrowheads="1"/>
            </p:cNvSpPr>
            <p:nvPr/>
          </p:nvSpPr>
          <p:spPr bwMode="auto">
            <a:xfrm>
              <a:off x="8064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 name="Freeform 67">
              <a:extLst>
                <a:ext uri="{FF2B5EF4-FFF2-40B4-BE49-F238E27FC236}">
                  <a16:creationId xmlns:a16="http://schemas.microsoft.com/office/drawing/2014/main" id="{74BFC369-D826-4227-BFC0-17FFE73FDE2E}"/>
                </a:ext>
              </a:extLst>
            </p:cNvPr>
            <p:cNvSpPr>
              <a:spLocks/>
            </p:cNvSpPr>
            <p:nvPr/>
          </p:nvSpPr>
          <p:spPr bwMode="auto">
            <a:xfrm>
              <a:off x="631825" y="773113"/>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0" name="Freeform 68">
              <a:extLst>
                <a:ext uri="{FF2B5EF4-FFF2-40B4-BE49-F238E27FC236}">
                  <a16:creationId xmlns:a16="http://schemas.microsoft.com/office/drawing/2014/main" id="{9567C1AA-4CD5-4D66-8855-D6702CF70D86}"/>
                </a:ext>
              </a:extLst>
            </p:cNvPr>
            <p:cNvSpPr>
              <a:spLocks/>
            </p:cNvSpPr>
            <p:nvPr/>
          </p:nvSpPr>
          <p:spPr bwMode="auto">
            <a:xfrm>
              <a:off x="631825" y="773113"/>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 name="Rectangle 69">
              <a:extLst>
                <a:ext uri="{FF2B5EF4-FFF2-40B4-BE49-F238E27FC236}">
                  <a16:creationId xmlns:a16="http://schemas.microsoft.com/office/drawing/2014/main" id="{C3936345-C342-414C-9485-9CFC2AC25900}"/>
                </a:ext>
              </a:extLst>
            </p:cNvPr>
            <p:cNvSpPr>
              <a:spLocks noChangeArrowheads="1"/>
            </p:cNvSpPr>
            <p:nvPr/>
          </p:nvSpPr>
          <p:spPr bwMode="auto">
            <a:xfrm>
              <a:off x="617538" y="755650"/>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 name="Freeform 70">
              <a:extLst>
                <a:ext uri="{FF2B5EF4-FFF2-40B4-BE49-F238E27FC236}">
                  <a16:creationId xmlns:a16="http://schemas.microsoft.com/office/drawing/2014/main" id="{DC71D559-CB2E-4E46-B3B0-35C5A51CAA29}"/>
                </a:ext>
              </a:extLst>
            </p:cNvPr>
            <p:cNvSpPr>
              <a:spLocks/>
            </p:cNvSpPr>
            <p:nvPr/>
          </p:nvSpPr>
          <p:spPr bwMode="auto">
            <a:xfrm>
              <a:off x="442913" y="773113"/>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 name="Freeform 71">
              <a:extLst>
                <a:ext uri="{FF2B5EF4-FFF2-40B4-BE49-F238E27FC236}">
                  <a16:creationId xmlns:a16="http://schemas.microsoft.com/office/drawing/2014/main" id="{7ED3D787-D1C8-495D-A138-44FF767CF74B}"/>
                </a:ext>
              </a:extLst>
            </p:cNvPr>
            <p:cNvSpPr>
              <a:spLocks/>
            </p:cNvSpPr>
            <p:nvPr/>
          </p:nvSpPr>
          <p:spPr bwMode="auto">
            <a:xfrm>
              <a:off x="442913" y="773113"/>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 name="Rectangle 72">
              <a:extLst>
                <a:ext uri="{FF2B5EF4-FFF2-40B4-BE49-F238E27FC236}">
                  <a16:creationId xmlns:a16="http://schemas.microsoft.com/office/drawing/2014/main" id="{473292BC-CB81-41C1-BC70-0EC5BE21D66E}"/>
                </a:ext>
              </a:extLst>
            </p:cNvPr>
            <p:cNvSpPr>
              <a:spLocks noChangeArrowheads="1"/>
            </p:cNvSpPr>
            <p:nvPr/>
          </p:nvSpPr>
          <p:spPr bwMode="auto">
            <a:xfrm>
              <a:off x="1504950" y="755650"/>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 name="Rectangle 73">
              <a:extLst>
                <a:ext uri="{FF2B5EF4-FFF2-40B4-BE49-F238E27FC236}">
                  <a16:creationId xmlns:a16="http://schemas.microsoft.com/office/drawing/2014/main" id="{C94B8106-CB59-460A-80DE-117187BF3D9D}"/>
                </a:ext>
              </a:extLst>
            </p:cNvPr>
            <p:cNvSpPr>
              <a:spLocks noChangeArrowheads="1"/>
            </p:cNvSpPr>
            <p:nvPr/>
          </p:nvSpPr>
          <p:spPr bwMode="auto">
            <a:xfrm>
              <a:off x="1504950" y="950913"/>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 name="Rectangle 74">
              <a:extLst>
                <a:ext uri="{FF2B5EF4-FFF2-40B4-BE49-F238E27FC236}">
                  <a16:creationId xmlns:a16="http://schemas.microsoft.com/office/drawing/2014/main" id="{31BAA94F-01B3-4E12-BB35-137613BC1230}"/>
                </a:ext>
              </a:extLst>
            </p:cNvPr>
            <p:cNvSpPr>
              <a:spLocks noChangeArrowheads="1"/>
            </p:cNvSpPr>
            <p:nvPr/>
          </p:nvSpPr>
          <p:spPr bwMode="auto">
            <a:xfrm>
              <a:off x="2292350"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 name="Freeform 75">
              <a:extLst>
                <a:ext uri="{FF2B5EF4-FFF2-40B4-BE49-F238E27FC236}">
                  <a16:creationId xmlns:a16="http://schemas.microsoft.com/office/drawing/2014/main" id="{F98DC454-C329-41D9-BB68-FB92C3C9F87D}"/>
                </a:ext>
              </a:extLst>
            </p:cNvPr>
            <p:cNvSpPr>
              <a:spLocks/>
            </p:cNvSpPr>
            <p:nvPr/>
          </p:nvSpPr>
          <p:spPr bwMode="auto">
            <a:xfrm>
              <a:off x="2116138" y="773113"/>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 name="Freeform 76">
              <a:extLst>
                <a:ext uri="{FF2B5EF4-FFF2-40B4-BE49-F238E27FC236}">
                  <a16:creationId xmlns:a16="http://schemas.microsoft.com/office/drawing/2014/main" id="{8A95C3CC-E501-4CA6-91BC-C7C2C926250A}"/>
                </a:ext>
              </a:extLst>
            </p:cNvPr>
            <p:cNvSpPr>
              <a:spLocks/>
            </p:cNvSpPr>
            <p:nvPr/>
          </p:nvSpPr>
          <p:spPr bwMode="auto">
            <a:xfrm>
              <a:off x="2116138" y="773113"/>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 name="Rectangle 77">
              <a:extLst>
                <a:ext uri="{FF2B5EF4-FFF2-40B4-BE49-F238E27FC236}">
                  <a16:creationId xmlns:a16="http://schemas.microsoft.com/office/drawing/2014/main" id="{3B1BF837-6632-475F-BDF3-50830F0D8CD6}"/>
                </a:ext>
              </a:extLst>
            </p:cNvPr>
            <p:cNvSpPr>
              <a:spLocks noChangeArrowheads="1"/>
            </p:cNvSpPr>
            <p:nvPr/>
          </p:nvSpPr>
          <p:spPr bwMode="auto">
            <a:xfrm>
              <a:off x="2100263"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 name="Freeform 78">
              <a:extLst>
                <a:ext uri="{FF2B5EF4-FFF2-40B4-BE49-F238E27FC236}">
                  <a16:creationId xmlns:a16="http://schemas.microsoft.com/office/drawing/2014/main" id="{4394731D-D589-437F-B616-CAE18D9096CB}"/>
                </a:ext>
              </a:extLst>
            </p:cNvPr>
            <p:cNvSpPr>
              <a:spLocks/>
            </p:cNvSpPr>
            <p:nvPr/>
          </p:nvSpPr>
          <p:spPr bwMode="auto">
            <a:xfrm>
              <a:off x="1925638" y="773113"/>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 name="Freeform 79">
              <a:extLst>
                <a:ext uri="{FF2B5EF4-FFF2-40B4-BE49-F238E27FC236}">
                  <a16:creationId xmlns:a16="http://schemas.microsoft.com/office/drawing/2014/main" id="{68454A81-1CFD-4EF2-B52B-B8C8ACFD2015}"/>
                </a:ext>
              </a:extLst>
            </p:cNvPr>
            <p:cNvSpPr>
              <a:spLocks/>
            </p:cNvSpPr>
            <p:nvPr/>
          </p:nvSpPr>
          <p:spPr bwMode="auto">
            <a:xfrm>
              <a:off x="1925638" y="773113"/>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 name="Rectangle 80">
              <a:extLst>
                <a:ext uri="{FF2B5EF4-FFF2-40B4-BE49-F238E27FC236}">
                  <a16:creationId xmlns:a16="http://schemas.microsoft.com/office/drawing/2014/main" id="{48648EA1-ABBD-4D5B-93F3-05624BAB923C}"/>
                </a:ext>
              </a:extLst>
            </p:cNvPr>
            <p:cNvSpPr>
              <a:spLocks noChangeArrowheads="1"/>
            </p:cNvSpPr>
            <p:nvPr/>
          </p:nvSpPr>
          <p:spPr bwMode="auto">
            <a:xfrm>
              <a:off x="1912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 name="Freeform 81">
              <a:extLst>
                <a:ext uri="{FF2B5EF4-FFF2-40B4-BE49-F238E27FC236}">
                  <a16:creationId xmlns:a16="http://schemas.microsoft.com/office/drawing/2014/main" id="{85109FE4-59B0-4D4E-AD39-07FBB06F8960}"/>
                </a:ext>
              </a:extLst>
            </p:cNvPr>
            <p:cNvSpPr>
              <a:spLocks/>
            </p:cNvSpPr>
            <p:nvPr/>
          </p:nvSpPr>
          <p:spPr bwMode="auto">
            <a:xfrm>
              <a:off x="1736725"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 name="Freeform 82">
              <a:extLst>
                <a:ext uri="{FF2B5EF4-FFF2-40B4-BE49-F238E27FC236}">
                  <a16:creationId xmlns:a16="http://schemas.microsoft.com/office/drawing/2014/main" id="{CD193E21-CA8A-422C-971C-0AD65642D5AF}"/>
                </a:ext>
              </a:extLst>
            </p:cNvPr>
            <p:cNvSpPr>
              <a:spLocks/>
            </p:cNvSpPr>
            <p:nvPr/>
          </p:nvSpPr>
          <p:spPr bwMode="auto">
            <a:xfrm>
              <a:off x="1736725"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 name="Rectangle 83">
              <a:extLst>
                <a:ext uri="{FF2B5EF4-FFF2-40B4-BE49-F238E27FC236}">
                  <a16:creationId xmlns:a16="http://schemas.microsoft.com/office/drawing/2014/main" id="{1AA31CA4-46C3-4A11-8D64-30C7459352AB}"/>
                </a:ext>
              </a:extLst>
            </p:cNvPr>
            <p:cNvSpPr>
              <a:spLocks noChangeArrowheads="1"/>
            </p:cNvSpPr>
            <p:nvPr/>
          </p:nvSpPr>
          <p:spPr bwMode="auto">
            <a:xfrm>
              <a:off x="1724025"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 name="Freeform 84">
              <a:extLst>
                <a:ext uri="{FF2B5EF4-FFF2-40B4-BE49-F238E27FC236}">
                  <a16:creationId xmlns:a16="http://schemas.microsoft.com/office/drawing/2014/main" id="{A13092E1-6600-4EFF-B4AE-9CCBECAD0042}"/>
                </a:ext>
              </a:extLst>
            </p:cNvPr>
            <p:cNvSpPr>
              <a:spLocks/>
            </p:cNvSpPr>
            <p:nvPr/>
          </p:nvSpPr>
          <p:spPr bwMode="auto">
            <a:xfrm>
              <a:off x="1549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 name="Freeform 85">
              <a:extLst>
                <a:ext uri="{FF2B5EF4-FFF2-40B4-BE49-F238E27FC236}">
                  <a16:creationId xmlns:a16="http://schemas.microsoft.com/office/drawing/2014/main" id="{604EFDF3-6643-4F83-9CA1-F588F56D4BD2}"/>
                </a:ext>
              </a:extLst>
            </p:cNvPr>
            <p:cNvSpPr>
              <a:spLocks/>
            </p:cNvSpPr>
            <p:nvPr/>
          </p:nvSpPr>
          <p:spPr bwMode="auto">
            <a:xfrm>
              <a:off x="1549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 name="Rectangle 86">
              <a:extLst>
                <a:ext uri="{FF2B5EF4-FFF2-40B4-BE49-F238E27FC236}">
                  <a16:creationId xmlns:a16="http://schemas.microsoft.com/office/drawing/2014/main" id="{D9EFC523-6332-4469-A40F-AE70AB6A5653}"/>
                </a:ext>
              </a:extLst>
            </p:cNvPr>
            <p:cNvSpPr>
              <a:spLocks noChangeArrowheads="1"/>
            </p:cNvSpPr>
            <p:nvPr/>
          </p:nvSpPr>
          <p:spPr bwMode="auto">
            <a:xfrm>
              <a:off x="2266950"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 name="Freeform 87">
              <a:extLst>
                <a:ext uri="{FF2B5EF4-FFF2-40B4-BE49-F238E27FC236}">
                  <a16:creationId xmlns:a16="http://schemas.microsoft.com/office/drawing/2014/main" id="{E2841F4A-FB43-4CA0-A3FE-DB03F0BF8204}"/>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 name="Freeform 88">
              <a:extLst>
                <a:ext uri="{FF2B5EF4-FFF2-40B4-BE49-F238E27FC236}">
                  <a16:creationId xmlns:a16="http://schemas.microsoft.com/office/drawing/2014/main" id="{5ADDB0BC-57EF-4298-8DB6-351A9AEDA308}"/>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 name="Rectangle 89">
              <a:extLst>
                <a:ext uri="{FF2B5EF4-FFF2-40B4-BE49-F238E27FC236}">
                  <a16:creationId xmlns:a16="http://schemas.microsoft.com/office/drawing/2014/main" id="{11F4A208-51BF-417C-9784-CEFAF5509D87}"/>
                </a:ext>
              </a:extLst>
            </p:cNvPr>
            <p:cNvSpPr>
              <a:spLocks noChangeArrowheads="1"/>
            </p:cNvSpPr>
            <p:nvPr/>
          </p:nvSpPr>
          <p:spPr bwMode="auto">
            <a:xfrm>
              <a:off x="30543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2" name="Freeform 90">
              <a:extLst>
                <a:ext uri="{FF2B5EF4-FFF2-40B4-BE49-F238E27FC236}">
                  <a16:creationId xmlns:a16="http://schemas.microsoft.com/office/drawing/2014/main" id="{FD13803C-A04D-49EC-911D-2E2F75416D89}"/>
                </a:ext>
              </a:extLst>
            </p:cNvPr>
            <p:cNvSpPr>
              <a:spLocks/>
            </p:cNvSpPr>
            <p:nvPr/>
          </p:nvSpPr>
          <p:spPr bwMode="auto">
            <a:xfrm>
              <a:off x="2878138"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3" name="Freeform 91">
              <a:extLst>
                <a:ext uri="{FF2B5EF4-FFF2-40B4-BE49-F238E27FC236}">
                  <a16:creationId xmlns:a16="http://schemas.microsoft.com/office/drawing/2014/main" id="{D412C0D7-EF10-4D82-A230-8C75F5CAF714}"/>
                </a:ext>
              </a:extLst>
            </p:cNvPr>
            <p:cNvSpPr>
              <a:spLocks/>
            </p:cNvSpPr>
            <p:nvPr/>
          </p:nvSpPr>
          <p:spPr bwMode="auto">
            <a:xfrm>
              <a:off x="2878138"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4" name="Rectangle 92">
              <a:extLst>
                <a:ext uri="{FF2B5EF4-FFF2-40B4-BE49-F238E27FC236}">
                  <a16:creationId xmlns:a16="http://schemas.microsoft.com/office/drawing/2014/main" id="{847E5E56-A3C5-4311-9DA5-A55B061F5465}"/>
                </a:ext>
              </a:extLst>
            </p:cNvPr>
            <p:cNvSpPr>
              <a:spLocks noChangeArrowheads="1"/>
            </p:cNvSpPr>
            <p:nvPr/>
          </p:nvSpPr>
          <p:spPr bwMode="auto">
            <a:xfrm>
              <a:off x="2865438"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5" name="Freeform 93">
              <a:extLst>
                <a:ext uri="{FF2B5EF4-FFF2-40B4-BE49-F238E27FC236}">
                  <a16:creationId xmlns:a16="http://schemas.microsoft.com/office/drawing/2014/main" id="{06DAD7AF-F967-4317-993C-B1F555FF10E3}"/>
                </a:ext>
              </a:extLst>
            </p:cNvPr>
            <p:cNvSpPr>
              <a:spLocks/>
            </p:cNvSpPr>
            <p:nvPr/>
          </p:nvSpPr>
          <p:spPr bwMode="auto">
            <a:xfrm>
              <a:off x="2690813" y="773113"/>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6" name="Freeform 94">
              <a:extLst>
                <a:ext uri="{FF2B5EF4-FFF2-40B4-BE49-F238E27FC236}">
                  <a16:creationId xmlns:a16="http://schemas.microsoft.com/office/drawing/2014/main" id="{54A25C79-A102-4379-B78C-0056A18CCE85}"/>
                </a:ext>
              </a:extLst>
            </p:cNvPr>
            <p:cNvSpPr>
              <a:spLocks/>
            </p:cNvSpPr>
            <p:nvPr/>
          </p:nvSpPr>
          <p:spPr bwMode="auto">
            <a:xfrm>
              <a:off x="2690813" y="773113"/>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7" name="Rectangle 95">
              <a:extLst>
                <a:ext uri="{FF2B5EF4-FFF2-40B4-BE49-F238E27FC236}">
                  <a16:creationId xmlns:a16="http://schemas.microsoft.com/office/drawing/2014/main" id="{A2FAD824-07AC-4228-AA1E-409FC57B62A8}"/>
                </a:ext>
              </a:extLst>
            </p:cNvPr>
            <p:cNvSpPr>
              <a:spLocks noChangeArrowheads="1"/>
            </p:cNvSpPr>
            <p:nvPr/>
          </p:nvSpPr>
          <p:spPr bwMode="auto">
            <a:xfrm>
              <a:off x="2674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8" name="Freeform 96">
              <a:extLst>
                <a:ext uri="{FF2B5EF4-FFF2-40B4-BE49-F238E27FC236}">
                  <a16:creationId xmlns:a16="http://schemas.microsoft.com/office/drawing/2014/main" id="{D977FE73-1AA6-494D-BD92-0CCB64FB5C74}"/>
                </a:ext>
              </a:extLst>
            </p:cNvPr>
            <p:cNvSpPr>
              <a:spLocks/>
            </p:cNvSpPr>
            <p:nvPr/>
          </p:nvSpPr>
          <p:spPr bwMode="auto">
            <a:xfrm>
              <a:off x="2498725" y="773113"/>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9" name="Freeform 97">
              <a:extLst>
                <a:ext uri="{FF2B5EF4-FFF2-40B4-BE49-F238E27FC236}">
                  <a16:creationId xmlns:a16="http://schemas.microsoft.com/office/drawing/2014/main" id="{81CB3F32-31BB-4869-8DEF-3941CF552CEB}"/>
                </a:ext>
              </a:extLst>
            </p:cNvPr>
            <p:cNvSpPr>
              <a:spLocks/>
            </p:cNvSpPr>
            <p:nvPr/>
          </p:nvSpPr>
          <p:spPr bwMode="auto">
            <a:xfrm>
              <a:off x="2498725" y="773113"/>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0" name="Rectangle 98">
              <a:extLst>
                <a:ext uri="{FF2B5EF4-FFF2-40B4-BE49-F238E27FC236}">
                  <a16:creationId xmlns:a16="http://schemas.microsoft.com/office/drawing/2014/main" id="{2FB97C5C-648D-4A0F-80DB-C0878F0B1539}"/>
                </a:ext>
              </a:extLst>
            </p:cNvPr>
            <p:cNvSpPr>
              <a:spLocks noChangeArrowheads="1"/>
            </p:cNvSpPr>
            <p:nvPr/>
          </p:nvSpPr>
          <p:spPr bwMode="auto">
            <a:xfrm>
              <a:off x="2486025"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1" name="Freeform 99">
              <a:extLst>
                <a:ext uri="{FF2B5EF4-FFF2-40B4-BE49-F238E27FC236}">
                  <a16:creationId xmlns:a16="http://schemas.microsoft.com/office/drawing/2014/main" id="{3C83D742-14E0-46E9-8A4D-231F7CD8C828}"/>
                </a:ext>
              </a:extLst>
            </p:cNvPr>
            <p:cNvSpPr>
              <a:spLocks/>
            </p:cNvSpPr>
            <p:nvPr/>
          </p:nvSpPr>
          <p:spPr bwMode="auto">
            <a:xfrm>
              <a:off x="2311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2" name="Freeform 100">
              <a:extLst>
                <a:ext uri="{FF2B5EF4-FFF2-40B4-BE49-F238E27FC236}">
                  <a16:creationId xmlns:a16="http://schemas.microsoft.com/office/drawing/2014/main" id="{6AB0EF97-B3AE-469B-BB22-75AE38E37B27}"/>
                </a:ext>
              </a:extLst>
            </p:cNvPr>
            <p:cNvSpPr>
              <a:spLocks/>
            </p:cNvSpPr>
            <p:nvPr/>
          </p:nvSpPr>
          <p:spPr bwMode="auto">
            <a:xfrm>
              <a:off x="2311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3" name="Freeform 101">
              <a:extLst>
                <a:ext uri="{FF2B5EF4-FFF2-40B4-BE49-F238E27FC236}">
                  <a16:creationId xmlns:a16="http://schemas.microsoft.com/office/drawing/2014/main" id="{35E77D74-2626-4B77-A309-A11904D72E72}"/>
                </a:ext>
              </a:extLst>
            </p:cNvPr>
            <p:cNvSpPr>
              <a:spLocks/>
            </p:cNvSpPr>
            <p:nvPr/>
          </p:nvSpPr>
          <p:spPr bwMode="auto">
            <a:xfrm>
              <a:off x="1052513" y="628650"/>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4" name="Rectangle 102">
              <a:extLst>
                <a:ext uri="{FF2B5EF4-FFF2-40B4-BE49-F238E27FC236}">
                  <a16:creationId xmlns:a16="http://schemas.microsoft.com/office/drawing/2014/main" id="{6DA545C0-6477-40F0-8545-E070FFDA1710}"/>
                </a:ext>
              </a:extLst>
            </p:cNvPr>
            <p:cNvSpPr>
              <a:spLocks noChangeArrowheads="1"/>
            </p:cNvSpPr>
            <p:nvPr/>
          </p:nvSpPr>
          <p:spPr bwMode="auto">
            <a:xfrm>
              <a:off x="236538" y="698500"/>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5" name="Freeform 103">
              <a:extLst>
                <a:ext uri="{FF2B5EF4-FFF2-40B4-BE49-F238E27FC236}">
                  <a16:creationId xmlns:a16="http://schemas.microsoft.com/office/drawing/2014/main" id="{072AF5ED-FCAF-4C3B-9685-6C84DE9858F0}"/>
                </a:ext>
              </a:extLst>
            </p:cNvPr>
            <p:cNvSpPr>
              <a:spLocks/>
            </p:cNvSpPr>
            <p:nvPr/>
          </p:nvSpPr>
          <p:spPr bwMode="auto">
            <a:xfrm>
              <a:off x="411163" y="1588"/>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6" name="Rectangle 107">
              <a:extLst>
                <a:ext uri="{FF2B5EF4-FFF2-40B4-BE49-F238E27FC236}">
                  <a16:creationId xmlns:a16="http://schemas.microsoft.com/office/drawing/2014/main" id="{83554BC6-1939-47F5-9044-D3EAC60F6A7B}"/>
                </a:ext>
              </a:extLst>
            </p:cNvPr>
            <p:cNvSpPr>
              <a:spLocks noChangeArrowheads="1"/>
            </p:cNvSpPr>
            <p:nvPr/>
          </p:nvSpPr>
          <p:spPr bwMode="auto">
            <a:xfrm>
              <a:off x="3044825" y="752475"/>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7" name="Freeform 108">
              <a:extLst>
                <a:ext uri="{FF2B5EF4-FFF2-40B4-BE49-F238E27FC236}">
                  <a16:creationId xmlns:a16="http://schemas.microsoft.com/office/drawing/2014/main" id="{BF2520E0-F452-4C03-B420-2811FD87A585}"/>
                </a:ext>
              </a:extLst>
            </p:cNvPr>
            <p:cNvSpPr>
              <a:spLocks/>
            </p:cNvSpPr>
            <p:nvPr/>
          </p:nvSpPr>
          <p:spPr bwMode="auto">
            <a:xfrm>
              <a:off x="3044825" y="900113"/>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8" name="Rectangle 109">
              <a:extLst>
                <a:ext uri="{FF2B5EF4-FFF2-40B4-BE49-F238E27FC236}">
                  <a16:creationId xmlns:a16="http://schemas.microsoft.com/office/drawing/2014/main" id="{2473D6CC-8485-4041-9D1A-79E1E9EFEF98}"/>
                </a:ext>
              </a:extLst>
            </p:cNvPr>
            <p:cNvSpPr>
              <a:spLocks noChangeArrowheads="1"/>
            </p:cNvSpPr>
            <p:nvPr/>
          </p:nvSpPr>
          <p:spPr bwMode="auto">
            <a:xfrm>
              <a:off x="3781425"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9" name="Rectangle 110">
              <a:extLst>
                <a:ext uri="{FF2B5EF4-FFF2-40B4-BE49-F238E27FC236}">
                  <a16:creationId xmlns:a16="http://schemas.microsoft.com/office/drawing/2014/main" id="{E0C05D52-BF1F-416B-AA62-8AFB9712410A}"/>
                </a:ext>
              </a:extLst>
            </p:cNvPr>
            <p:cNvSpPr>
              <a:spLocks noChangeArrowheads="1"/>
            </p:cNvSpPr>
            <p:nvPr/>
          </p:nvSpPr>
          <p:spPr bwMode="auto">
            <a:xfrm>
              <a:off x="3949700" y="820738"/>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0" name="Freeform 111">
              <a:extLst>
                <a:ext uri="{FF2B5EF4-FFF2-40B4-BE49-F238E27FC236}">
                  <a16:creationId xmlns:a16="http://schemas.microsoft.com/office/drawing/2014/main" id="{E073CD91-5EB3-454B-9BF2-69A723E0AFDC}"/>
                </a:ext>
              </a:extLst>
            </p:cNvPr>
            <p:cNvSpPr>
              <a:spLocks/>
            </p:cNvSpPr>
            <p:nvPr/>
          </p:nvSpPr>
          <p:spPr bwMode="auto">
            <a:xfrm>
              <a:off x="3614738" y="768350"/>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1" name="Freeform 112">
              <a:extLst>
                <a:ext uri="{FF2B5EF4-FFF2-40B4-BE49-F238E27FC236}">
                  <a16:creationId xmlns:a16="http://schemas.microsoft.com/office/drawing/2014/main" id="{5AD9E5D1-B31C-4B73-85B1-1EE0BDB026C8}"/>
                </a:ext>
              </a:extLst>
            </p:cNvPr>
            <p:cNvSpPr>
              <a:spLocks/>
            </p:cNvSpPr>
            <p:nvPr/>
          </p:nvSpPr>
          <p:spPr bwMode="auto">
            <a:xfrm>
              <a:off x="3797300" y="814388"/>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2" name="Freeform 113">
              <a:extLst>
                <a:ext uri="{FF2B5EF4-FFF2-40B4-BE49-F238E27FC236}">
                  <a16:creationId xmlns:a16="http://schemas.microsoft.com/office/drawing/2014/main" id="{9E9FB48E-A6F5-4CC0-AEAD-6B22EFEA0D62}"/>
                </a:ext>
              </a:extLst>
            </p:cNvPr>
            <p:cNvSpPr>
              <a:spLocks/>
            </p:cNvSpPr>
            <p:nvPr/>
          </p:nvSpPr>
          <p:spPr bwMode="auto">
            <a:xfrm>
              <a:off x="3614738" y="768350"/>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3" name="Rectangle 114">
              <a:extLst>
                <a:ext uri="{FF2B5EF4-FFF2-40B4-BE49-F238E27FC236}">
                  <a16:creationId xmlns:a16="http://schemas.microsoft.com/office/drawing/2014/main" id="{73BAA50B-AA4E-4C85-A588-650B75929D2E}"/>
                </a:ext>
              </a:extLst>
            </p:cNvPr>
            <p:cNvSpPr>
              <a:spLocks noChangeArrowheads="1"/>
            </p:cNvSpPr>
            <p:nvPr/>
          </p:nvSpPr>
          <p:spPr bwMode="auto">
            <a:xfrm>
              <a:off x="3602038"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4" name="Freeform 115">
              <a:extLst>
                <a:ext uri="{FF2B5EF4-FFF2-40B4-BE49-F238E27FC236}">
                  <a16:creationId xmlns:a16="http://schemas.microsoft.com/office/drawing/2014/main" id="{85E3DFFD-1575-4A69-98CA-C2B18F572DB4}"/>
                </a:ext>
              </a:extLst>
            </p:cNvPr>
            <p:cNvSpPr>
              <a:spLocks/>
            </p:cNvSpPr>
            <p:nvPr/>
          </p:nvSpPr>
          <p:spPr bwMode="auto">
            <a:xfrm>
              <a:off x="3440113" y="768350"/>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5" name="Freeform 116">
              <a:extLst>
                <a:ext uri="{FF2B5EF4-FFF2-40B4-BE49-F238E27FC236}">
                  <a16:creationId xmlns:a16="http://schemas.microsoft.com/office/drawing/2014/main" id="{402C03CB-13E7-4920-A07D-7EF64199ABF7}"/>
                </a:ext>
              </a:extLst>
            </p:cNvPr>
            <p:cNvSpPr>
              <a:spLocks/>
            </p:cNvSpPr>
            <p:nvPr/>
          </p:nvSpPr>
          <p:spPr bwMode="auto">
            <a:xfrm>
              <a:off x="3440113" y="768350"/>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6" name="Rectangle 117">
              <a:extLst>
                <a:ext uri="{FF2B5EF4-FFF2-40B4-BE49-F238E27FC236}">
                  <a16:creationId xmlns:a16="http://schemas.microsoft.com/office/drawing/2014/main" id="{B619557F-7D22-4BE3-822E-08E89EB74573}"/>
                </a:ext>
              </a:extLst>
            </p:cNvPr>
            <p:cNvSpPr>
              <a:spLocks noChangeArrowheads="1"/>
            </p:cNvSpPr>
            <p:nvPr/>
          </p:nvSpPr>
          <p:spPr bwMode="auto">
            <a:xfrm>
              <a:off x="3427413"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7" name="Freeform 118">
              <a:extLst>
                <a:ext uri="{FF2B5EF4-FFF2-40B4-BE49-F238E27FC236}">
                  <a16:creationId xmlns:a16="http://schemas.microsoft.com/office/drawing/2014/main" id="{4261A2D5-1DC0-488A-9C9A-4CF548897863}"/>
                </a:ext>
              </a:extLst>
            </p:cNvPr>
            <p:cNvSpPr>
              <a:spLocks/>
            </p:cNvSpPr>
            <p:nvPr/>
          </p:nvSpPr>
          <p:spPr bwMode="auto">
            <a:xfrm>
              <a:off x="3260725" y="768350"/>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8" name="Freeform 119">
              <a:extLst>
                <a:ext uri="{FF2B5EF4-FFF2-40B4-BE49-F238E27FC236}">
                  <a16:creationId xmlns:a16="http://schemas.microsoft.com/office/drawing/2014/main" id="{37910041-9361-46E8-870D-6B09322E53EB}"/>
                </a:ext>
              </a:extLst>
            </p:cNvPr>
            <p:cNvSpPr>
              <a:spLocks/>
            </p:cNvSpPr>
            <p:nvPr/>
          </p:nvSpPr>
          <p:spPr bwMode="auto">
            <a:xfrm>
              <a:off x="3260725" y="768350"/>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9" name="Rectangle 120">
              <a:extLst>
                <a:ext uri="{FF2B5EF4-FFF2-40B4-BE49-F238E27FC236}">
                  <a16:creationId xmlns:a16="http://schemas.microsoft.com/office/drawing/2014/main" id="{BF89B4E4-1CD9-4ADE-850F-F2BE08B01CEB}"/>
                </a:ext>
              </a:extLst>
            </p:cNvPr>
            <p:cNvSpPr>
              <a:spLocks noChangeArrowheads="1"/>
            </p:cNvSpPr>
            <p:nvPr/>
          </p:nvSpPr>
          <p:spPr bwMode="auto">
            <a:xfrm>
              <a:off x="3251200"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0" name="Freeform 121">
              <a:extLst>
                <a:ext uri="{FF2B5EF4-FFF2-40B4-BE49-F238E27FC236}">
                  <a16:creationId xmlns:a16="http://schemas.microsoft.com/office/drawing/2014/main" id="{07253CD2-DDD1-45AD-A949-C82BC7534367}"/>
                </a:ext>
              </a:extLst>
            </p:cNvPr>
            <p:cNvSpPr>
              <a:spLocks/>
            </p:cNvSpPr>
            <p:nvPr/>
          </p:nvSpPr>
          <p:spPr bwMode="auto">
            <a:xfrm>
              <a:off x="3086100" y="768350"/>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1" name="Freeform 122">
              <a:extLst>
                <a:ext uri="{FF2B5EF4-FFF2-40B4-BE49-F238E27FC236}">
                  <a16:creationId xmlns:a16="http://schemas.microsoft.com/office/drawing/2014/main" id="{B20022FA-A592-4BF8-AB38-3D19517AA74C}"/>
                </a:ext>
              </a:extLst>
            </p:cNvPr>
            <p:cNvSpPr>
              <a:spLocks/>
            </p:cNvSpPr>
            <p:nvPr/>
          </p:nvSpPr>
          <p:spPr bwMode="auto">
            <a:xfrm>
              <a:off x="3086100" y="768350"/>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2" name="Rectangle 124">
              <a:extLst>
                <a:ext uri="{FF2B5EF4-FFF2-40B4-BE49-F238E27FC236}">
                  <a16:creationId xmlns:a16="http://schemas.microsoft.com/office/drawing/2014/main" id="{5E491AB2-CC7B-48C6-AC2F-8EAF25B998A7}"/>
                </a:ext>
              </a:extLst>
            </p:cNvPr>
            <p:cNvSpPr>
              <a:spLocks noChangeArrowheads="1"/>
            </p:cNvSpPr>
            <p:nvPr/>
          </p:nvSpPr>
          <p:spPr bwMode="auto">
            <a:xfrm>
              <a:off x="3175" y="695325"/>
              <a:ext cx="206375" cy="676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3" name="Freeform 125">
              <a:extLst>
                <a:ext uri="{FF2B5EF4-FFF2-40B4-BE49-F238E27FC236}">
                  <a16:creationId xmlns:a16="http://schemas.microsoft.com/office/drawing/2014/main" id="{C4FC7E12-EDB8-4515-A565-32C5E905ADF5}"/>
                </a:ext>
              </a:extLst>
            </p:cNvPr>
            <p:cNvSpPr>
              <a:spLocks/>
            </p:cNvSpPr>
            <p:nvPr/>
          </p:nvSpPr>
          <p:spPr bwMode="auto">
            <a:xfrm>
              <a:off x="752475" y="4430713"/>
              <a:ext cx="1154113" cy="20796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569"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622" y="333501"/>
            <a:ext cx="2643250" cy="669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3" name="TextBox 3">
            <a:extLst>
              <a:ext uri="{FF2B5EF4-FFF2-40B4-BE49-F238E27FC236}">
                <a16:creationId xmlns:a16="http://schemas.microsoft.com/office/drawing/2014/main" id="{948A2979-A456-4286-B8FC-8FF4C0C58EFD}"/>
              </a:ext>
            </a:extLst>
          </p:cNvPr>
          <p:cNvSpPr txBox="1"/>
          <p:nvPr/>
        </p:nvSpPr>
        <p:spPr>
          <a:xfrm>
            <a:off x="-9866" y="3593874"/>
            <a:ext cx="12234617" cy="523220"/>
          </a:xfrm>
          <a:prstGeom prst="rect">
            <a:avLst/>
          </a:prstGeom>
          <a:solidFill>
            <a:srgbClr val="FF7F00"/>
          </a:solidFill>
        </p:spPr>
        <p:txBody>
          <a:bodyPr wrap="square" rtlCol="0" anchor="ctr">
            <a:spAutoFit/>
          </a:bodyPr>
          <a:lstStyle/>
          <a:p>
            <a:pPr algn="ctr"/>
            <a:r>
              <a:rPr lang="it-IT" sz="2800" b="1" cap="small" dirty="0">
                <a:solidFill>
                  <a:schemeClr val="bg1"/>
                </a:solidFill>
                <a:latin typeface="Calibri" panose="020F0502020204030204" pitchFamily="34" charset="0"/>
                <a:cs typeface="Calibri" panose="020F0502020204030204" pitchFamily="34" charset="0"/>
              </a:rPr>
              <a:t>DISPOSIZIONI IN MATERIA DI AMMORTIZZATORI SOCIALI</a:t>
            </a:r>
          </a:p>
        </p:txBody>
      </p:sp>
      <p:grpSp>
        <p:nvGrpSpPr>
          <p:cNvPr id="733" name="Group 199">
            <a:extLst>
              <a:ext uri="{FF2B5EF4-FFF2-40B4-BE49-F238E27FC236}">
                <a16:creationId xmlns:a16="http://schemas.microsoft.com/office/drawing/2014/main" id="{BC7B065B-54AE-4A53-B6A8-39DDA8269F89}"/>
              </a:ext>
            </a:extLst>
          </p:cNvPr>
          <p:cNvGrpSpPr/>
          <p:nvPr/>
        </p:nvGrpSpPr>
        <p:grpSpPr>
          <a:xfrm>
            <a:off x="1727051" y="5270995"/>
            <a:ext cx="4444787" cy="1585636"/>
            <a:chOff x="3387275" y="1423862"/>
            <a:chExt cx="5347719" cy="2333046"/>
          </a:xfrm>
        </p:grpSpPr>
        <p:sp>
          <p:nvSpPr>
            <p:cNvPr id="734" name="Freeform: Shape 167">
              <a:extLst>
                <a:ext uri="{FF2B5EF4-FFF2-40B4-BE49-F238E27FC236}">
                  <a16:creationId xmlns:a16="http://schemas.microsoft.com/office/drawing/2014/main" id="{5D903EF6-91AB-4BF1-B86F-30CE376FD13F}"/>
                </a:ext>
              </a:extLst>
            </p:cNvPr>
            <p:cNvSpPr/>
            <p:nvPr/>
          </p:nvSpPr>
          <p:spPr>
            <a:xfrm>
              <a:off x="5167979" y="1635491"/>
              <a:ext cx="428693" cy="2119360"/>
            </a:xfrm>
            <a:custGeom>
              <a:avLst/>
              <a:gdLst>
                <a:gd name="connsiteX0" fmla="*/ 477202 w 476250"/>
                <a:gd name="connsiteY0" fmla="*/ 2308860 h 2305050"/>
                <a:gd name="connsiteX1" fmla="*/ 0 w 476250"/>
                <a:gd name="connsiteY1" fmla="*/ 2308860 h 2305050"/>
                <a:gd name="connsiteX2" fmla="*/ 0 w 476250"/>
                <a:gd name="connsiteY2" fmla="*/ 0 h 2305050"/>
                <a:gd name="connsiteX3" fmla="*/ 477202 w 476250"/>
                <a:gd name="connsiteY3" fmla="*/ 0 h 2305050"/>
                <a:gd name="connsiteX4" fmla="*/ 477202 w 476250"/>
                <a:gd name="connsiteY4" fmla="*/ 2308860 h 2305050"/>
                <a:gd name="connsiteX5" fmla="*/ 452438 w 476250"/>
                <a:gd name="connsiteY5" fmla="*/ 1071563 h 2305050"/>
                <a:gd name="connsiteX6" fmla="*/ 332422 w 476250"/>
                <a:gd name="connsiteY6" fmla="*/ 1071563 h 2305050"/>
                <a:gd name="connsiteX7" fmla="*/ 332422 w 476250"/>
                <a:gd name="connsiteY7" fmla="*/ 1188720 h 2305050"/>
                <a:gd name="connsiteX8" fmla="*/ 452438 w 476250"/>
                <a:gd name="connsiteY8" fmla="*/ 1188720 h 2305050"/>
                <a:gd name="connsiteX9" fmla="*/ 452438 w 476250"/>
                <a:gd name="connsiteY9" fmla="*/ 1071563 h 2305050"/>
                <a:gd name="connsiteX10" fmla="*/ 298132 w 476250"/>
                <a:gd name="connsiteY10" fmla="*/ 1190625 h 2305050"/>
                <a:gd name="connsiteX11" fmla="*/ 298132 w 476250"/>
                <a:gd name="connsiteY11" fmla="*/ 1070610 h 2305050"/>
                <a:gd name="connsiteX12" fmla="*/ 180975 w 476250"/>
                <a:gd name="connsiteY12" fmla="*/ 1070610 h 2305050"/>
                <a:gd name="connsiteX13" fmla="*/ 180975 w 476250"/>
                <a:gd name="connsiteY13" fmla="*/ 1190625 h 2305050"/>
                <a:gd name="connsiteX14" fmla="*/ 298132 w 476250"/>
                <a:gd name="connsiteY14" fmla="*/ 1190625 h 2305050"/>
                <a:gd name="connsiteX15" fmla="*/ 27622 w 476250"/>
                <a:gd name="connsiteY15" fmla="*/ 1188720 h 2305050"/>
                <a:gd name="connsiteX16" fmla="*/ 146685 w 476250"/>
                <a:gd name="connsiteY16" fmla="*/ 1188720 h 2305050"/>
                <a:gd name="connsiteX17" fmla="*/ 146685 w 476250"/>
                <a:gd name="connsiteY17" fmla="*/ 1070610 h 2305050"/>
                <a:gd name="connsiteX18" fmla="*/ 27622 w 476250"/>
                <a:gd name="connsiteY18" fmla="*/ 1070610 h 2305050"/>
                <a:gd name="connsiteX19" fmla="*/ 27622 w 476250"/>
                <a:gd name="connsiteY19" fmla="*/ 1188720 h 2305050"/>
                <a:gd name="connsiteX20" fmla="*/ 28575 w 476250"/>
                <a:gd name="connsiteY20" fmla="*/ 328613 h 2305050"/>
                <a:gd name="connsiteX21" fmla="*/ 28575 w 476250"/>
                <a:gd name="connsiteY21" fmla="*/ 448627 h 2305050"/>
                <a:gd name="connsiteX22" fmla="*/ 147638 w 476250"/>
                <a:gd name="connsiteY22" fmla="*/ 448627 h 2305050"/>
                <a:gd name="connsiteX23" fmla="*/ 147638 w 476250"/>
                <a:gd name="connsiteY23" fmla="*/ 328613 h 2305050"/>
                <a:gd name="connsiteX24" fmla="*/ 28575 w 476250"/>
                <a:gd name="connsiteY24" fmla="*/ 328613 h 2305050"/>
                <a:gd name="connsiteX25" fmla="*/ 450532 w 476250"/>
                <a:gd name="connsiteY25" fmla="*/ 744855 h 2305050"/>
                <a:gd name="connsiteX26" fmla="*/ 450532 w 476250"/>
                <a:gd name="connsiteY26" fmla="*/ 627697 h 2305050"/>
                <a:gd name="connsiteX27" fmla="*/ 331470 w 476250"/>
                <a:gd name="connsiteY27" fmla="*/ 627697 h 2305050"/>
                <a:gd name="connsiteX28" fmla="*/ 331470 w 476250"/>
                <a:gd name="connsiteY28" fmla="*/ 744855 h 2305050"/>
                <a:gd name="connsiteX29" fmla="*/ 450532 w 476250"/>
                <a:gd name="connsiteY29" fmla="*/ 744855 h 2305050"/>
                <a:gd name="connsiteX30" fmla="*/ 147638 w 476250"/>
                <a:gd name="connsiteY30" fmla="*/ 626745 h 2305050"/>
                <a:gd name="connsiteX31" fmla="*/ 27622 w 476250"/>
                <a:gd name="connsiteY31" fmla="*/ 626745 h 2305050"/>
                <a:gd name="connsiteX32" fmla="*/ 27622 w 476250"/>
                <a:gd name="connsiteY32" fmla="*/ 743902 h 2305050"/>
                <a:gd name="connsiteX33" fmla="*/ 147638 w 476250"/>
                <a:gd name="connsiteY33" fmla="*/ 743902 h 2305050"/>
                <a:gd name="connsiteX34" fmla="*/ 147638 w 476250"/>
                <a:gd name="connsiteY34" fmla="*/ 626745 h 2305050"/>
                <a:gd name="connsiteX35" fmla="*/ 298132 w 476250"/>
                <a:gd name="connsiteY35" fmla="*/ 1337310 h 2305050"/>
                <a:gd name="connsiteX36" fmla="*/ 298132 w 476250"/>
                <a:gd name="connsiteY36" fmla="*/ 1219200 h 2305050"/>
                <a:gd name="connsiteX37" fmla="*/ 180975 w 476250"/>
                <a:gd name="connsiteY37" fmla="*/ 1219200 h 2305050"/>
                <a:gd name="connsiteX38" fmla="*/ 180975 w 476250"/>
                <a:gd name="connsiteY38" fmla="*/ 1337310 h 2305050"/>
                <a:gd name="connsiteX39" fmla="*/ 298132 w 476250"/>
                <a:gd name="connsiteY39" fmla="*/ 1337310 h 2305050"/>
                <a:gd name="connsiteX40" fmla="*/ 180022 w 476250"/>
                <a:gd name="connsiteY40" fmla="*/ 476250 h 2305050"/>
                <a:gd name="connsiteX41" fmla="*/ 180022 w 476250"/>
                <a:gd name="connsiteY41" fmla="*/ 595313 h 2305050"/>
                <a:gd name="connsiteX42" fmla="*/ 299085 w 476250"/>
                <a:gd name="connsiteY42" fmla="*/ 595313 h 2305050"/>
                <a:gd name="connsiteX43" fmla="*/ 299085 w 476250"/>
                <a:gd name="connsiteY43" fmla="*/ 476250 h 2305050"/>
                <a:gd name="connsiteX44" fmla="*/ 180022 w 476250"/>
                <a:gd name="connsiteY44" fmla="*/ 476250 h 2305050"/>
                <a:gd name="connsiteX45" fmla="*/ 452438 w 476250"/>
                <a:gd name="connsiteY45" fmla="*/ 32385 h 2305050"/>
                <a:gd name="connsiteX46" fmla="*/ 330518 w 476250"/>
                <a:gd name="connsiteY46" fmla="*/ 32385 h 2305050"/>
                <a:gd name="connsiteX47" fmla="*/ 330518 w 476250"/>
                <a:gd name="connsiteY47" fmla="*/ 148590 h 2305050"/>
                <a:gd name="connsiteX48" fmla="*/ 452438 w 476250"/>
                <a:gd name="connsiteY48" fmla="*/ 148590 h 2305050"/>
                <a:gd name="connsiteX49" fmla="*/ 452438 w 476250"/>
                <a:gd name="connsiteY49" fmla="*/ 32385 h 2305050"/>
                <a:gd name="connsiteX50" fmla="*/ 300038 w 476250"/>
                <a:gd name="connsiteY50" fmla="*/ 31432 h 2305050"/>
                <a:gd name="connsiteX51" fmla="*/ 180022 w 476250"/>
                <a:gd name="connsiteY51" fmla="*/ 31432 h 2305050"/>
                <a:gd name="connsiteX52" fmla="*/ 180022 w 476250"/>
                <a:gd name="connsiteY52" fmla="*/ 149542 h 2305050"/>
                <a:gd name="connsiteX53" fmla="*/ 300038 w 476250"/>
                <a:gd name="connsiteY53" fmla="*/ 149542 h 2305050"/>
                <a:gd name="connsiteX54" fmla="*/ 300038 w 476250"/>
                <a:gd name="connsiteY54" fmla="*/ 31432 h 2305050"/>
                <a:gd name="connsiteX55" fmla="*/ 300038 w 476250"/>
                <a:gd name="connsiteY55" fmla="*/ 299085 h 2305050"/>
                <a:gd name="connsiteX56" fmla="*/ 300038 w 476250"/>
                <a:gd name="connsiteY56" fmla="*/ 180022 h 2305050"/>
                <a:gd name="connsiteX57" fmla="*/ 179070 w 476250"/>
                <a:gd name="connsiteY57" fmla="*/ 180022 h 2305050"/>
                <a:gd name="connsiteX58" fmla="*/ 179070 w 476250"/>
                <a:gd name="connsiteY58" fmla="*/ 299085 h 2305050"/>
                <a:gd name="connsiteX59" fmla="*/ 300038 w 476250"/>
                <a:gd name="connsiteY59" fmla="*/ 299085 h 2305050"/>
                <a:gd name="connsiteX60" fmla="*/ 147638 w 476250"/>
                <a:gd name="connsiteY60" fmla="*/ 477202 h 2305050"/>
                <a:gd name="connsiteX61" fmla="*/ 26670 w 476250"/>
                <a:gd name="connsiteY61" fmla="*/ 477202 h 2305050"/>
                <a:gd name="connsiteX62" fmla="*/ 26670 w 476250"/>
                <a:gd name="connsiteY62" fmla="*/ 594360 h 2305050"/>
                <a:gd name="connsiteX63" fmla="*/ 147638 w 476250"/>
                <a:gd name="connsiteY63" fmla="*/ 594360 h 2305050"/>
                <a:gd name="connsiteX64" fmla="*/ 147638 w 476250"/>
                <a:gd name="connsiteY64" fmla="*/ 477202 h 2305050"/>
                <a:gd name="connsiteX65" fmla="*/ 450532 w 476250"/>
                <a:gd name="connsiteY65" fmla="*/ 1041082 h 2305050"/>
                <a:gd name="connsiteX66" fmla="*/ 450532 w 476250"/>
                <a:gd name="connsiteY66" fmla="*/ 923925 h 2305050"/>
                <a:gd name="connsiteX67" fmla="*/ 331470 w 476250"/>
                <a:gd name="connsiteY67" fmla="*/ 923925 h 2305050"/>
                <a:gd name="connsiteX68" fmla="*/ 331470 w 476250"/>
                <a:gd name="connsiteY68" fmla="*/ 1041082 h 2305050"/>
                <a:gd name="connsiteX69" fmla="*/ 450532 w 476250"/>
                <a:gd name="connsiteY69" fmla="*/ 1041082 h 2305050"/>
                <a:gd name="connsiteX70" fmla="*/ 332422 w 476250"/>
                <a:gd name="connsiteY70" fmla="*/ 1218248 h 2305050"/>
                <a:gd name="connsiteX71" fmla="*/ 332422 w 476250"/>
                <a:gd name="connsiteY71" fmla="*/ 1336357 h 2305050"/>
                <a:gd name="connsiteX72" fmla="*/ 451485 w 476250"/>
                <a:gd name="connsiteY72" fmla="*/ 1336357 h 2305050"/>
                <a:gd name="connsiteX73" fmla="*/ 451485 w 476250"/>
                <a:gd name="connsiteY73" fmla="*/ 1218248 h 2305050"/>
                <a:gd name="connsiteX74" fmla="*/ 332422 w 476250"/>
                <a:gd name="connsiteY74" fmla="*/ 1218248 h 2305050"/>
                <a:gd name="connsiteX75" fmla="*/ 452438 w 476250"/>
                <a:gd name="connsiteY75" fmla="*/ 447675 h 2305050"/>
                <a:gd name="connsiteX76" fmla="*/ 452438 w 476250"/>
                <a:gd name="connsiteY76" fmla="*/ 329565 h 2305050"/>
                <a:gd name="connsiteX77" fmla="*/ 331470 w 476250"/>
                <a:gd name="connsiteY77" fmla="*/ 329565 h 2305050"/>
                <a:gd name="connsiteX78" fmla="*/ 331470 w 476250"/>
                <a:gd name="connsiteY78" fmla="*/ 447675 h 2305050"/>
                <a:gd name="connsiteX79" fmla="*/ 452438 w 476250"/>
                <a:gd name="connsiteY79" fmla="*/ 447675 h 2305050"/>
                <a:gd name="connsiteX80" fmla="*/ 300038 w 476250"/>
                <a:gd name="connsiteY80" fmla="*/ 448627 h 2305050"/>
                <a:gd name="connsiteX81" fmla="*/ 300038 w 476250"/>
                <a:gd name="connsiteY81" fmla="*/ 328613 h 2305050"/>
                <a:gd name="connsiteX82" fmla="*/ 180022 w 476250"/>
                <a:gd name="connsiteY82" fmla="*/ 328613 h 2305050"/>
                <a:gd name="connsiteX83" fmla="*/ 180022 w 476250"/>
                <a:gd name="connsiteY83" fmla="*/ 448627 h 2305050"/>
                <a:gd name="connsiteX84" fmla="*/ 300038 w 476250"/>
                <a:gd name="connsiteY84" fmla="*/ 448627 h 2305050"/>
                <a:gd name="connsiteX85" fmla="*/ 146685 w 476250"/>
                <a:gd name="connsiteY85" fmla="*/ 299085 h 2305050"/>
                <a:gd name="connsiteX86" fmla="*/ 146685 w 476250"/>
                <a:gd name="connsiteY86" fmla="*/ 181927 h 2305050"/>
                <a:gd name="connsiteX87" fmla="*/ 27622 w 476250"/>
                <a:gd name="connsiteY87" fmla="*/ 181927 h 2305050"/>
                <a:gd name="connsiteX88" fmla="*/ 27622 w 476250"/>
                <a:gd name="connsiteY88" fmla="*/ 299085 h 2305050"/>
                <a:gd name="connsiteX89" fmla="*/ 146685 w 476250"/>
                <a:gd name="connsiteY89" fmla="*/ 299085 h 2305050"/>
                <a:gd name="connsiteX90" fmla="*/ 145732 w 476250"/>
                <a:gd name="connsiteY90" fmla="*/ 889635 h 2305050"/>
                <a:gd name="connsiteX91" fmla="*/ 145732 w 476250"/>
                <a:gd name="connsiteY91" fmla="*/ 772477 h 2305050"/>
                <a:gd name="connsiteX92" fmla="*/ 28575 w 476250"/>
                <a:gd name="connsiteY92" fmla="*/ 772477 h 2305050"/>
                <a:gd name="connsiteX93" fmla="*/ 28575 w 476250"/>
                <a:gd name="connsiteY93" fmla="*/ 889635 h 2305050"/>
                <a:gd name="connsiteX94" fmla="*/ 145732 w 476250"/>
                <a:gd name="connsiteY94" fmla="*/ 889635 h 2305050"/>
                <a:gd name="connsiteX95" fmla="*/ 179070 w 476250"/>
                <a:gd name="connsiteY95" fmla="*/ 889635 h 2305050"/>
                <a:gd name="connsiteX96" fmla="*/ 298132 w 476250"/>
                <a:gd name="connsiteY96" fmla="*/ 889635 h 2305050"/>
                <a:gd name="connsiteX97" fmla="*/ 298132 w 476250"/>
                <a:gd name="connsiteY97" fmla="*/ 772477 h 2305050"/>
                <a:gd name="connsiteX98" fmla="*/ 179070 w 476250"/>
                <a:gd name="connsiteY98" fmla="*/ 772477 h 2305050"/>
                <a:gd name="connsiteX99" fmla="*/ 179070 w 476250"/>
                <a:gd name="connsiteY99" fmla="*/ 889635 h 2305050"/>
                <a:gd name="connsiteX100" fmla="*/ 450532 w 476250"/>
                <a:gd name="connsiteY100" fmla="*/ 890588 h 2305050"/>
                <a:gd name="connsiteX101" fmla="*/ 450532 w 476250"/>
                <a:gd name="connsiteY101" fmla="*/ 771525 h 2305050"/>
                <a:gd name="connsiteX102" fmla="*/ 331470 w 476250"/>
                <a:gd name="connsiteY102" fmla="*/ 771525 h 2305050"/>
                <a:gd name="connsiteX103" fmla="*/ 331470 w 476250"/>
                <a:gd name="connsiteY103" fmla="*/ 890588 h 2305050"/>
                <a:gd name="connsiteX104" fmla="*/ 450532 w 476250"/>
                <a:gd name="connsiteY104" fmla="*/ 890588 h 2305050"/>
                <a:gd name="connsiteX105" fmla="*/ 298132 w 476250"/>
                <a:gd name="connsiteY105" fmla="*/ 1370648 h 2305050"/>
                <a:gd name="connsiteX106" fmla="*/ 180022 w 476250"/>
                <a:gd name="connsiteY106" fmla="*/ 1370648 h 2305050"/>
                <a:gd name="connsiteX107" fmla="*/ 180022 w 476250"/>
                <a:gd name="connsiteY107" fmla="*/ 1486853 h 2305050"/>
                <a:gd name="connsiteX108" fmla="*/ 298132 w 476250"/>
                <a:gd name="connsiteY108" fmla="*/ 1486853 h 2305050"/>
                <a:gd name="connsiteX109" fmla="*/ 298132 w 476250"/>
                <a:gd name="connsiteY109" fmla="*/ 1370648 h 2305050"/>
                <a:gd name="connsiteX110" fmla="*/ 299085 w 476250"/>
                <a:gd name="connsiteY110" fmla="*/ 1632585 h 2305050"/>
                <a:gd name="connsiteX111" fmla="*/ 299085 w 476250"/>
                <a:gd name="connsiteY111" fmla="*/ 1516380 h 2305050"/>
                <a:gd name="connsiteX112" fmla="*/ 179070 w 476250"/>
                <a:gd name="connsiteY112" fmla="*/ 1516380 h 2305050"/>
                <a:gd name="connsiteX113" fmla="*/ 179070 w 476250"/>
                <a:gd name="connsiteY113" fmla="*/ 1632585 h 2305050"/>
                <a:gd name="connsiteX114" fmla="*/ 299085 w 476250"/>
                <a:gd name="connsiteY114" fmla="*/ 1632585 h 2305050"/>
                <a:gd name="connsiteX115" fmla="*/ 146685 w 476250"/>
                <a:gd name="connsiteY115" fmla="*/ 1370648 h 2305050"/>
                <a:gd name="connsiteX116" fmla="*/ 28575 w 476250"/>
                <a:gd name="connsiteY116" fmla="*/ 1370648 h 2305050"/>
                <a:gd name="connsiteX117" fmla="*/ 28575 w 476250"/>
                <a:gd name="connsiteY117" fmla="*/ 1486853 h 2305050"/>
                <a:gd name="connsiteX118" fmla="*/ 146685 w 476250"/>
                <a:gd name="connsiteY118" fmla="*/ 1486853 h 2305050"/>
                <a:gd name="connsiteX119" fmla="*/ 146685 w 476250"/>
                <a:gd name="connsiteY119" fmla="*/ 1370648 h 2305050"/>
                <a:gd name="connsiteX120" fmla="*/ 449580 w 476250"/>
                <a:gd name="connsiteY120" fmla="*/ 1631632 h 2305050"/>
                <a:gd name="connsiteX121" fmla="*/ 449580 w 476250"/>
                <a:gd name="connsiteY121" fmla="*/ 1514475 h 2305050"/>
                <a:gd name="connsiteX122" fmla="*/ 332422 w 476250"/>
                <a:gd name="connsiteY122" fmla="*/ 1514475 h 2305050"/>
                <a:gd name="connsiteX123" fmla="*/ 332422 w 476250"/>
                <a:gd name="connsiteY123" fmla="*/ 1631632 h 2305050"/>
                <a:gd name="connsiteX124" fmla="*/ 449580 w 476250"/>
                <a:gd name="connsiteY124" fmla="*/ 1631632 h 23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76250" h="2305050">
                  <a:moveTo>
                    <a:pt x="477202" y="2308860"/>
                  </a:moveTo>
                  <a:cubicBezTo>
                    <a:pt x="316230" y="2308860"/>
                    <a:pt x="160020" y="2308860"/>
                    <a:pt x="0" y="2308860"/>
                  </a:cubicBezTo>
                  <a:cubicBezTo>
                    <a:pt x="0" y="1539240"/>
                    <a:pt x="0" y="771525"/>
                    <a:pt x="0" y="0"/>
                  </a:cubicBezTo>
                  <a:cubicBezTo>
                    <a:pt x="157163" y="0"/>
                    <a:pt x="315277" y="0"/>
                    <a:pt x="477202" y="0"/>
                  </a:cubicBezTo>
                  <a:cubicBezTo>
                    <a:pt x="477202" y="767715"/>
                    <a:pt x="477202" y="1536382"/>
                    <a:pt x="477202" y="2308860"/>
                  </a:cubicBezTo>
                  <a:close/>
                  <a:moveTo>
                    <a:pt x="452438" y="1071563"/>
                  </a:moveTo>
                  <a:cubicBezTo>
                    <a:pt x="412432" y="1071563"/>
                    <a:pt x="372427" y="1071563"/>
                    <a:pt x="332422" y="1071563"/>
                  </a:cubicBezTo>
                  <a:cubicBezTo>
                    <a:pt x="332422" y="1112520"/>
                    <a:pt x="332422" y="1150620"/>
                    <a:pt x="332422" y="1188720"/>
                  </a:cubicBezTo>
                  <a:cubicBezTo>
                    <a:pt x="374332" y="1188720"/>
                    <a:pt x="412432" y="1188720"/>
                    <a:pt x="452438" y="1188720"/>
                  </a:cubicBezTo>
                  <a:cubicBezTo>
                    <a:pt x="452438" y="1147763"/>
                    <a:pt x="452438" y="1111567"/>
                    <a:pt x="452438" y="1071563"/>
                  </a:cubicBezTo>
                  <a:close/>
                  <a:moveTo>
                    <a:pt x="298132" y="1190625"/>
                  </a:moveTo>
                  <a:cubicBezTo>
                    <a:pt x="298132" y="1147763"/>
                    <a:pt x="298132" y="1108710"/>
                    <a:pt x="298132" y="1070610"/>
                  </a:cubicBezTo>
                  <a:cubicBezTo>
                    <a:pt x="256222" y="1070610"/>
                    <a:pt x="218122" y="1070610"/>
                    <a:pt x="180975" y="1070610"/>
                  </a:cubicBezTo>
                  <a:cubicBezTo>
                    <a:pt x="180975" y="1112520"/>
                    <a:pt x="180975" y="1151573"/>
                    <a:pt x="180975" y="1190625"/>
                  </a:cubicBezTo>
                  <a:cubicBezTo>
                    <a:pt x="220980" y="1190625"/>
                    <a:pt x="257175" y="1190625"/>
                    <a:pt x="298132" y="1190625"/>
                  </a:cubicBezTo>
                  <a:close/>
                  <a:moveTo>
                    <a:pt x="27622" y="1188720"/>
                  </a:moveTo>
                  <a:cubicBezTo>
                    <a:pt x="68580" y="1188720"/>
                    <a:pt x="106680" y="1188720"/>
                    <a:pt x="146685" y="1188720"/>
                  </a:cubicBezTo>
                  <a:cubicBezTo>
                    <a:pt x="146685" y="1146810"/>
                    <a:pt x="146685" y="1108710"/>
                    <a:pt x="146685" y="1070610"/>
                  </a:cubicBezTo>
                  <a:cubicBezTo>
                    <a:pt x="104775" y="1070610"/>
                    <a:pt x="66675" y="1070610"/>
                    <a:pt x="27622" y="1070610"/>
                  </a:cubicBezTo>
                  <a:cubicBezTo>
                    <a:pt x="27622" y="1112520"/>
                    <a:pt x="27622" y="1149667"/>
                    <a:pt x="27622" y="1188720"/>
                  </a:cubicBezTo>
                  <a:close/>
                  <a:moveTo>
                    <a:pt x="28575" y="328613"/>
                  </a:moveTo>
                  <a:cubicBezTo>
                    <a:pt x="28575" y="372427"/>
                    <a:pt x="28575" y="410527"/>
                    <a:pt x="28575" y="448627"/>
                  </a:cubicBezTo>
                  <a:cubicBezTo>
                    <a:pt x="70485" y="448627"/>
                    <a:pt x="107632" y="448627"/>
                    <a:pt x="147638" y="448627"/>
                  </a:cubicBezTo>
                  <a:cubicBezTo>
                    <a:pt x="147638" y="407670"/>
                    <a:pt x="147638" y="369570"/>
                    <a:pt x="147638" y="328613"/>
                  </a:cubicBezTo>
                  <a:cubicBezTo>
                    <a:pt x="106680" y="328613"/>
                    <a:pt x="68580" y="328613"/>
                    <a:pt x="28575" y="328613"/>
                  </a:cubicBezTo>
                  <a:close/>
                  <a:moveTo>
                    <a:pt x="450532" y="744855"/>
                  </a:moveTo>
                  <a:cubicBezTo>
                    <a:pt x="450532" y="702945"/>
                    <a:pt x="450532" y="664845"/>
                    <a:pt x="450532" y="627697"/>
                  </a:cubicBezTo>
                  <a:cubicBezTo>
                    <a:pt x="408622" y="627697"/>
                    <a:pt x="369570" y="627697"/>
                    <a:pt x="331470" y="627697"/>
                  </a:cubicBezTo>
                  <a:cubicBezTo>
                    <a:pt x="331470" y="668655"/>
                    <a:pt x="331470" y="705802"/>
                    <a:pt x="331470" y="744855"/>
                  </a:cubicBezTo>
                  <a:cubicBezTo>
                    <a:pt x="371475" y="744855"/>
                    <a:pt x="409575" y="744855"/>
                    <a:pt x="450532" y="744855"/>
                  </a:cubicBezTo>
                  <a:close/>
                  <a:moveTo>
                    <a:pt x="147638" y="626745"/>
                  </a:moveTo>
                  <a:cubicBezTo>
                    <a:pt x="106680" y="626745"/>
                    <a:pt x="67627" y="626745"/>
                    <a:pt x="27622" y="626745"/>
                  </a:cubicBezTo>
                  <a:cubicBezTo>
                    <a:pt x="27622" y="667702"/>
                    <a:pt x="27622" y="706755"/>
                    <a:pt x="27622" y="743902"/>
                  </a:cubicBezTo>
                  <a:cubicBezTo>
                    <a:pt x="69532" y="743902"/>
                    <a:pt x="107632" y="743902"/>
                    <a:pt x="147638" y="743902"/>
                  </a:cubicBezTo>
                  <a:cubicBezTo>
                    <a:pt x="147638" y="702945"/>
                    <a:pt x="147638" y="665797"/>
                    <a:pt x="147638" y="626745"/>
                  </a:cubicBezTo>
                  <a:close/>
                  <a:moveTo>
                    <a:pt x="298132" y="1337310"/>
                  </a:moveTo>
                  <a:cubicBezTo>
                    <a:pt x="298132" y="1295400"/>
                    <a:pt x="298132" y="1257300"/>
                    <a:pt x="298132" y="1219200"/>
                  </a:cubicBezTo>
                  <a:cubicBezTo>
                    <a:pt x="256222" y="1219200"/>
                    <a:pt x="219075" y="1219200"/>
                    <a:pt x="180975" y="1219200"/>
                  </a:cubicBezTo>
                  <a:cubicBezTo>
                    <a:pt x="180975" y="1260157"/>
                    <a:pt x="180975" y="1298257"/>
                    <a:pt x="180975" y="1337310"/>
                  </a:cubicBezTo>
                  <a:cubicBezTo>
                    <a:pt x="220980" y="1337310"/>
                    <a:pt x="257175" y="1337310"/>
                    <a:pt x="298132" y="1337310"/>
                  </a:cubicBezTo>
                  <a:close/>
                  <a:moveTo>
                    <a:pt x="180022" y="476250"/>
                  </a:moveTo>
                  <a:cubicBezTo>
                    <a:pt x="180022" y="518160"/>
                    <a:pt x="180022" y="556260"/>
                    <a:pt x="180022" y="595313"/>
                  </a:cubicBezTo>
                  <a:cubicBezTo>
                    <a:pt x="220980" y="595313"/>
                    <a:pt x="259080" y="595313"/>
                    <a:pt x="299085" y="595313"/>
                  </a:cubicBezTo>
                  <a:cubicBezTo>
                    <a:pt x="299085" y="554355"/>
                    <a:pt x="299085" y="516255"/>
                    <a:pt x="299085" y="476250"/>
                  </a:cubicBezTo>
                  <a:cubicBezTo>
                    <a:pt x="259080" y="476250"/>
                    <a:pt x="220980" y="476250"/>
                    <a:pt x="180022" y="476250"/>
                  </a:cubicBezTo>
                  <a:close/>
                  <a:moveTo>
                    <a:pt x="452438" y="32385"/>
                  </a:moveTo>
                  <a:cubicBezTo>
                    <a:pt x="411480" y="32385"/>
                    <a:pt x="372427" y="32385"/>
                    <a:pt x="330518" y="32385"/>
                  </a:cubicBezTo>
                  <a:cubicBezTo>
                    <a:pt x="330518" y="71438"/>
                    <a:pt x="330518" y="108585"/>
                    <a:pt x="330518" y="148590"/>
                  </a:cubicBezTo>
                  <a:cubicBezTo>
                    <a:pt x="371475" y="148590"/>
                    <a:pt x="411480" y="148590"/>
                    <a:pt x="452438" y="148590"/>
                  </a:cubicBezTo>
                  <a:cubicBezTo>
                    <a:pt x="452438" y="109538"/>
                    <a:pt x="452438" y="73342"/>
                    <a:pt x="452438" y="32385"/>
                  </a:cubicBezTo>
                  <a:close/>
                  <a:moveTo>
                    <a:pt x="300038" y="31432"/>
                  </a:moveTo>
                  <a:cubicBezTo>
                    <a:pt x="257175" y="31432"/>
                    <a:pt x="219075" y="31432"/>
                    <a:pt x="180022" y="31432"/>
                  </a:cubicBezTo>
                  <a:cubicBezTo>
                    <a:pt x="180022" y="72390"/>
                    <a:pt x="180022" y="111442"/>
                    <a:pt x="180022" y="149542"/>
                  </a:cubicBezTo>
                  <a:cubicBezTo>
                    <a:pt x="221932" y="149542"/>
                    <a:pt x="260985" y="149542"/>
                    <a:pt x="300038" y="149542"/>
                  </a:cubicBezTo>
                  <a:cubicBezTo>
                    <a:pt x="300038" y="108585"/>
                    <a:pt x="300038" y="71438"/>
                    <a:pt x="300038" y="31432"/>
                  </a:cubicBezTo>
                  <a:close/>
                  <a:moveTo>
                    <a:pt x="300038" y="299085"/>
                  </a:moveTo>
                  <a:cubicBezTo>
                    <a:pt x="300038" y="257175"/>
                    <a:pt x="300038" y="220027"/>
                    <a:pt x="300038" y="180022"/>
                  </a:cubicBezTo>
                  <a:cubicBezTo>
                    <a:pt x="259080" y="180022"/>
                    <a:pt x="220027" y="180022"/>
                    <a:pt x="179070" y="180022"/>
                  </a:cubicBezTo>
                  <a:cubicBezTo>
                    <a:pt x="179070" y="220027"/>
                    <a:pt x="179070" y="258127"/>
                    <a:pt x="179070" y="299085"/>
                  </a:cubicBezTo>
                  <a:cubicBezTo>
                    <a:pt x="220027" y="299085"/>
                    <a:pt x="258127" y="299085"/>
                    <a:pt x="300038" y="299085"/>
                  </a:cubicBezTo>
                  <a:close/>
                  <a:moveTo>
                    <a:pt x="147638" y="477202"/>
                  </a:moveTo>
                  <a:cubicBezTo>
                    <a:pt x="104775" y="477202"/>
                    <a:pt x="66675" y="477202"/>
                    <a:pt x="26670" y="477202"/>
                  </a:cubicBezTo>
                  <a:cubicBezTo>
                    <a:pt x="26670" y="517207"/>
                    <a:pt x="26670" y="554355"/>
                    <a:pt x="26670" y="594360"/>
                  </a:cubicBezTo>
                  <a:cubicBezTo>
                    <a:pt x="67627" y="594360"/>
                    <a:pt x="106680" y="594360"/>
                    <a:pt x="147638" y="594360"/>
                  </a:cubicBezTo>
                  <a:cubicBezTo>
                    <a:pt x="147638" y="554355"/>
                    <a:pt x="147638" y="517207"/>
                    <a:pt x="147638" y="477202"/>
                  </a:cubicBezTo>
                  <a:close/>
                  <a:moveTo>
                    <a:pt x="450532" y="1041082"/>
                  </a:moveTo>
                  <a:cubicBezTo>
                    <a:pt x="450532" y="1001077"/>
                    <a:pt x="450532" y="962025"/>
                    <a:pt x="450532" y="923925"/>
                  </a:cubicBezTo>
                  <a:cubicBezTo>
                    <a:pt x="408622" y="923925"/>
                    <a:pt x="370522" y="923925"/>
                    <a:pt x="331470" y="923925"/>
                  </a:cubicBezTo>
                  <a:cubicBezTo>
                    <a:pt x="331470" y="964882"/>
                    <a:pt x="331470" y="1002030"/>
                    <a:pt x="331470" y="1041082"/>
                  </a:cubicBezTo>
                  <a:cubicBezTo>
                    <a:pt x="372427" y="1041082"/>
                    <a:pt x="410527" y="1041082"/>
                    <a:pt x="450532" y="1041082"/>
                  </a:cubicBezTo>
                  <a:close/>
                  <a:moveTo>
                    <a:pt x="332422" y="1218248"/>
                  </a:moveTo>
                  <a:cubicBezTo>
                    <a:pt x="332422" y="1258253"/>
                    <a:pt x="332422" y="1296353"/>
                    <a:pt x="332422" y="1336357"/>
                  </a:cubicBezTo>
                  <a:cubicBezTo>
                    <a:pt x="373380" y="1336357"/>
                    <a:pt x="410527" y="1336357"/>
                    <a:pt x="451485" y="1336357"/>
                  </a:cubicBezTo>
                  <a:cubicBezTo>
                    <a:pt x="451485" y="1296353"/>
                    <a:pt x="451485" y="1257300"/>
                    <a:pt x="451485" y="1218248"/>
                  </a:cubicBezTo>
                  <a:cubicBezTo>
                    <a:pt x="409575" y="1218248"/>
                    <a:pt x="372427" y="1218248"/>
                    <a:pt x="332422" y="1218248"/>
                  </a:cubicBezTo>
                  <a:close/>
                  <a:moveTo>
                    <a:pt x="452438" y="447675"/>
                  </a:moveTo>
                  <a:cubicBezTo>
                    <a:pt x="452438" y="406717"/>
                    <a:pt x="452438" y="369570"/>
                    <a:pt x="452438" y="329565"/>
                  </a:cubicBezTo>
                  <a:cubicBezTo>
                    <a:pt x="411480" y="329565"/>
                    <a:pt x="371475" y="329565"/>
                    <a:pt x="331470" y="329565"/>
                  </a:cubicBezTo>
                  <a:cubicBezTo>
                    <a:pt x="331470" y="370522"/>
                    <a:pt x="331470" y="408622"/>
                    <a:pt x="331470" y="447675"/>
                  </a:cubicBezTo>
                  <a:cubicBezTo>
                    <a:pt x="371475" y="447675"/>
                    <a:pt x="409575" y="447675"/>
                    <a:pt x="452438" y="447675"/>
                  </a:cubicBezTo>
                  <a:close/>
                  <a:moveTo>
                    <a:pt x="300038" y="448627"/>
                  </a:moveTo>
                  <a:cubicBezTo>
                    <a:pt x="300038" y="405765"/>
                    <a:pt x="300038" y="368617"/>
                    <a:pt x="300038" y="328613"/>
                  </a:cubicBezTo>
                  <a:cubicBezTo>
                    <a:pt x="258127" y="328613"/>
                    <a:pt x="219075" y="328613"/>
                    <a:pt x="180022" y="328613"/>
                  </a:cubicBezTo>
                  <a:cubicBezTo>
                    <a:pt x="180022" y="370522"/>
                    <a:pt x="180022" y="408622"/>
                    <a:pt x="180022" y="448627"/>
                  </a:cubicBezTo>
                  <a:cubicBezTo>
                    <a:pt x="220980" y="448627"/>
                    <a:pt x="258127" y="448627"/>
                    <a:pt x="300038" y="448627"/>
                  </a:cubicBezTo>
                  <a:close/>
                  <a:moveTo>
                    <a:pt x="146685" y="299085"/>
                  </a:moveTo>
                  <a:cubicBezTo>
                    <a:pt x="146685" y="256222"/>
                    <a:pt x="146685" y="218122"/>
                    <a:pt x="146685" y="181927"/>
                  </a:cubicBezTo>
                  <a:cubicBezTo>
                    <a:pt x="103822" y="181927"/>
                    <a:pt x="65722" y="181927"/>
                    <a:pt x="27622" y="181927"/>
                  </a:cubicBezTo>
                  <a:cubicBezTo>
                    <a:pt x="27622" y="222885"/>
                    <a:pt x="27622" y="260032"/>
                    <a:pt x="27622" y="299085"/>
                  </a:cubicBezTo>
                  <a:cubicBezTo>
                    <a:pt x="67627" y="299085"/>
                    <a:pt x="104775" y="299085"/>
                    <a:pt x="146685" y="299085"/>
                  </a:cubicBezTo>
                  <a:close/>
                  <a:moveTo>
                    <a:pt x="145732" y="889635"/>
                  </a:moveTo>
                  <a:cubicBezTo>
                    <a:pt x="145732" y="848677"/>
                    <a:pt x="145732" y="810577"/>
                    <a:pt x="145732" y="772477"/>
                  </a:cubicBezTo>
                  <a:cubicBezTo>
                    <a:pt x="103822" y="772477"/>
                    <a:pt x="66675" y="772477"/>
                    <a:pt x="28575" y="772477"/>
                  </a:cubicBezTo>
                  <a:cubicBezTo>
                    <a:pt x="28575" y="813435"/>
                    <a:pt x="28575" y="851535"/>
                    <a:pt x="28575" y="889635"/>
                  </a:cubicBezTo>
                  <a:cubicBezTo>
                    <a:pt x="70485" y="889635"/>
                    <a:pt x="107632" y="889635"/>
                    <a:pt x="145732" y="889635"/>
                  </a:cubicBezTo>
                  <a:close/>
                  <a:moveTo>
                    <a:pt x="179070" y="889635"/>
                  </a:moveTo>
                  <a:cubicBezTo>
                    <a:pt x="220027" y="889635"/>
                    <a:pt x="258127" y="889635"/>
                    <a:pt x="298132" y="889635"/>
                  </a:cubicBezTo>
                  <a:cubicBezTo>
                    <a:pt x="298132" y="848677"/>
                    <a:pt x="298132" y="810577"/>
                    <a:pt x="298132" y="772477"/>
                  </a:cubicBezTo>
                  <a:cubicBezTo>
                    <a:pt x="256222" y="772477"/>
                    <a:pt x="219075" y="772477"/>
                    <a:pt x="179070" y="772477"/>
                  </a:cubicBezTo>
                  <a:cubicBezTo>
                    <a:pt x="179070" y="812482"/>
                    <a:pt x="179070" y="849630"/>
                    <a:pt x="179070" y="889635"/>
                  </a:cubicBezTo>
                  <a:close/>
                  <a:moveTo>
                    <a:pt x="450532" y="890588"/>
                  </a:moveTo>
                  <a:cubicBezTo>
                    <a:pt x="450532" y="849630"/>
                    <a:pt x="450532" y="811530"/>
                    <a:pt x="450532" y="771525"/>
                  </a:cubicBezTo>
                  <a:cubicBezTo>
                    <a:pt x="409575" y="771525"/>
                    <a:pt x="372427" y="771525"/>
                    <a:pt x="331470" y="771525"/>
                  </a:cubicBezTo>
                  <a:cubicBezTo>
                    <a:pt x="331470" y="811530"/>
                    <a:pt x="331470" y="850582"/>
                    <a:pt x="331470" y="890588"/>
                  </a:cubicBezTo>
                  <a:cubicBezTo>
                    <a:pt x="372427" y="890588"/>
                    <a:pt x="410527" y="890588"/>
                    <a:pt x="450532" y="890588"/>
                  </a:cubicBezTo>
                  <a:close/>
                  <a:moveTo>
                    <a:pt x="298132" y="1370648"/>
                  </a:moveTo>
                  <a:cubicBezTo>
                    <a:pt x="257175" y="1370648"/>
                    <a:pt x="218122" y="1370648"/>
                    <a:pt x="180022" y="1370648"/>
                  </a:cubicBezTo>
                  <a:cubicBezTo>
                    <a:pt x="180022" y="1410653"/>
                    <a:pt x="180022" y="1447800"/>
                    <a:pt x="180022" y="1486853"/>
                  </a:cubicBezTo>
                  <a:cubicBezTo>
                    <a:pt x="220980" y="1486853"/>
                    <a:pt x="257175" y="1486853"/>
                    <a:pt x="298132" y="1486853"/>
                  </a:cubicBezTo>
                  <a:cubicBezTo>
                    <a:pt x="298132" y="1447800"/>
                    <a:pt x="298132" y="1411605"/>
                    <a:pt x="298132" y="1370648"/>
                  </a:cubicBezTo>
                  <a:close/>
                  <a:moveTo>
                    <a:pt x="299085" y="1632585"/>
                  </a:moveTo>
                  <a:cubicBezTo>
                    <a:pt x="299085" y="1590675"/>
                    <a:pt x="299085" y="1553528"/>
                    <a:pt x="299085" y="1516380"/>
                  </a:cubicBezTo>
                  <a:cubicBezTo>
                    <a:pt x="258127" y="1516380"/>
                    <a:pt x="219075" y="1516380"/>
                    <a:pt x="179070" y="1516380"/>
                  </a:cubicBezTo>
                  <a:cubicBezTo>
                    <a:pt x="179070" y="1557338"/>
                    <a:pt x="179070" y="1594485"/>
                    <a:pt x="179070" y="1632585"/>
                  </a:cubicBezTo>
                  <a:cubicBezTo>
                    <a:pt x="219075" y="1632585"/>
                    <a:pt x="256222" y="1632585"/>
                    <a:pt x="299085" y="1632585"/>
                  </a:cubicBezTo>
                  <a:close/>
                  <a:moveTo>
                    <a:pt x="146685" y="1370648"/>
                  </a:moveTo>
                  <a:cubicBezTo>
                    <a:pt x="104775" y="1370648"/>
                    <a:pt x="65722" y="1370648"/>
                    <a:pt x="28575" y="1370648"/>
                  </a:cubicBezTo>
                  <a:cubicBezTo>
                    <a:pt x="28575" y="1410653"/>
                    <a:pt x="28575" y="1447800"/>
                    <a:pt x="28575" y="1486853"/>
                  </a:cubicBezTo>
                  <a:cubicBezTo>
                    <a:pt x="69532" y="1486853"/>
                    <a:pt x="106680" y="1486853"/>
                    <a:pt x="146685" y="1486853"/>
                  </a:cubicBezTo>
                  <a:cubicBezTo>
                    <a:pt x="146685" y="1447800"/>
                    <a:pt x="146685" y="1410653"/>
                    <a:pt x="146685" y="1370648"/>
                  </a:cubicBezTo>
                  <a:close/>
                  <a:moveTo>
                    <a:pt x="449580" y="1631632"/>
                  </a:moveTo>
                  <a:cubicBezTo>
                    <a:pt x="449580" y="1591628"/>
                    <a:pt x="449580" y="1553528"/>
                    <a:pt x="449580" y="1514475"/>
                  </a:cubicBezTo>
                  <a:cubicBezTo>
                    <a:pt x="409575" y="1514475"/>
                    <a:pt x="372427" y="1514475"/>
                    <a:pt x="332422" y="1514475"/>
                  </a:cubicBezTo>
                  <a:cubicBezTo>
                    <a:pt x="332422" y="1554480"/>
                    <a:pt x="332422" y="1592580"/>
                    <a:pt x="332422" y="1631632"/>
                  </a:cubicBezTo>
                  <a:cubicBezTo>
                    <a:pt x="373380" y="1631632"/>
                    <a:pt x="410527" y="1631632"/>
                    <a:pt x="449580" y="1631632"/>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35" name="Freeform: Shape 198">
              <a:extLst>
                <a:ext uri="{FF2B5EF4-FFF2-40B4-BE49-F238E27FC236}">
                  <a16:creationId xmlns:a16="http://schemas.microsoft.com/office/drawing/2014/main" id="{E8624DCA-2BD8-4952-AC4D-60B6C2D8EF1F}"/>
                </a:ext>
              </a:extLst>
            </p:cNvPr>
            <p:cNvSpPr/>
            <p:nvPr/>
          </p:nvSpPr>
          <p:spPr>
            <a:xfrm>
              <a:off x="5647753" y="1778275"/>
              <a:ext cx="565541" cy="1976576"/>
            </a:xfrm>
            <a:custGeom>
              <a:avLst/>
              <a:gdLst>
                <a:gd name="connsiteX0" fmla="*/ 335796 w 565541"/>
                <a:gd name="connsiteY0" fmla="*/ 1531565 h 1976576"/>
                <a:gd name="connsiteX1" fmla="*/ 335796 w 565541"/>
                <a:gd name="connsiteY1" fmla="*/ 1585857 h 1976576"/>
                <a:gd name="connsiteX2" fmla="*/ 441823 w 565541"/>
                <a:gd name="connsiteY2" fmla="*/ 1585857 h 1976576"/>
                <a:gd name="connsiteX3" fmla="*/ 441823 w 565541"/>
                <a:gd name="connsiteY3" fmla="*/ 1531565 h 1976576"/>
                <a:gd name="connsiteX4" fmla="*/ 123718 w 565541"/>
                <a:gd name="connsiteY4" fmla="*/ 1526871 h 1976576"/>
                <a:gd name="connsiteX5" fmla="*/ 123718 w 565541"/>
                <a:gd name="connsiteY5" fmla="*/ 1581163 h 1976576"/>
                <a:gd name="connsiteX6" fmla="*/ 229745 w 565541"/>
                <a:gd name="connsiteY6" fmla="*/ 1581163 h 1976576"/>
                <a:gd name="connsiteX7" fmla="*/ 229745 w 565541"/>
                <a:gd name="connsiteY7" fmla="*/ 1526871 h 1976576"/>
                <a:gd name="connsiteX8" fmla="*/ 335796 w 565541"/>
                <a:gd name="connsiteY8" fmla="*/ 1409581 h 1976576"/>
                <a:gd name="connsiteX9" fmla="*/ 335796 w 565541"/>
                <a:gd name="connsiteY9" fmla="*/ 1463873 h 1976576"/>
                <a:gd name="connsiteX10" fmla="*/ 441823 w 565541"/>
                <a:gd name="connsiteY10" fmla="*/ 1463873 h 1976576"/>
                <a:gd name="connsiteX11" fmla="*/ 441823 w 565541"/>
                <a:gd name="connsiteY11" fmla="*/ 1409581 h 1976576"/>
                <a:gd name="connsiteX12" fmla="*/ 123718 w 565541"/>
                <a:gd name="connsiteY12" fmla="*/ 1404887 h 1976576"/>
                <a:gd name="connsiteX13" fmla="*/ 123718 w 565541"/>
                <a:gd name="connsiteY13" fmla="*/ 1459180 h 1976576"/>
                <a:gd name="connsiteX14" fmla="*/ 229745 w 565541"/>
                <a:gd name="connsiteY14" fmla="*/ 1459180 h 1976576"/>
                <a:gd name="connsiteX15" fmla="*/ 229745 w 565541"/>
                <a:gd name="connsiteY15" fmla="*/ 1404887 h 1976576"/>
                <a:gd name="connsiteX16" fmla="*/ 335796 w 565541"/>
                <a:gd name="connsiteY16" fmla="*/ 1287599 h 1976576"/>
                <a:gd name="connsiteX17" fmla="*/ 335796 w 565541"/>
                <a:gd name="connsiteY17" fmla="*/ 1341892 h 1976576"/>
                <a:gd name="connsiteX18" fmla="*/ 441823 w 565541"/>
                <a:gd name="connsiteY18" fmla="*/ 1341892 h 1976576"/>
                <a:gd name="connsiteX19" fmla="*/ 441823 w 565541"/>
                <a:gd name="connsiteY19" fmla="*/ 1287599 h 1976576"/>
                <a:gd name="connsiteX20" fmla="*/ 123718 w 565541"/>
                <a:gd name="connsiteY20" fmla="*/ 1282905 h 1976576"/>
                <a:gd name="connsiteX21" fmla="*/ 123718 w 565541"/>
                <a:gd name="connsiteY21" fmla="*/ 1337198 h 1976576"/>
                <a:gd name="connsiteX22" fmla="*/ 229745 w 565541"/>
                <a:gd name="connsiteY22" fmla="*/ 1337198 h 1976576"/>
                <a:gd name="connsiteX23" fmla="*/ 229745 w 565541"/>
                <a:gd name="connsiteY23" fmla="*/ 1282905 h 1976576"/>
                <a:gd name="connsiteX24" fmla="*/ 335796 w 565541"/>
                <a:gd name="connsiteY24" fmla="*/ 1165617 h 1976576"/>
                <a:gd name="connsiteX25" fmla="*/ 335796 w 565541"/>
                <a:gd name="connsiteY25" fmla="*/ 1219910 h 1976576"/>
                <a:gd name="connsiteX26" fmla="*/ 441823 w 565541"/>
                <a:gd name="connsiteY26" fmla="*/ 1219910 h 1976576"/>
                <a:gd name="connsiteX27" fmla="*/ 441823 w 565541"/>
                <a:gd name="connsiteY27" fmla="*/ 1165617 h 1976576"/>
                <a:gd name="connsiteX28" fmla="*/ 123718 w 565541"/>
                <a:gd name="connsiteY28" fmla="*/ 1160924 h 1976576"/>
                <a:gd name="connsiteX29" fmla="*/ 123718 w 565541"/>
                <a:gd name="connsiteY29" fmla="*/ 1215216 h 1976576"/>
                <a:gd name="connsiteX30" fmla="*/ 229745 w 565541"/>
                <a:gd name="connsiteY30" fmla="*/ 1215216 h 1976576"/>
                <a:gd name="connsiteX31" fmla="*/ 229745 w 565541"/>
                <a:gd name="connsiteY31" fmla="*/ 1160924 h 1976576"/>
                <a:gd name="connsiteX32" fmla="*/ 335796 w 565541"/>
                <a:gd name="connsiteY32" fmla="*/ 1043636 h 1976576"/>
                <a:gd name="connsiteX33" fmla="*/ 335796 w 565541"/>
                <a:gd name="connsiteY33" fmla="*/ 1097928 h 1976576"/>
                <a:gd name="connsiteX34" fmla="*/ 441823 w 565541"/>
                <a:gd name="connsiteY34" fmla="*/ 1097928 h 1976576"/>
                <a:gd name="connsiteX35" fmla="*/ 441823 w 565541"/>
                <a:gd name="connsiteY35" fmla="*/ 1043636 h 1976576"/>
                <a:gd name="connsiteX36" fmla="*/ 123718 w 565541"/>
                <a:gd name="connsiteY36" fmla="*/ 1038942 h 1976576"/>
                <a:gd name="connsiteX37" fmla="*/ 123718 w 565541"/>
                <a:gd name="connsiteY37" fmla="*/ 1093234 h 1976576"/>
                <a:gd name="connsiteX38" fmla="*/ 229745 w 565541"/>
                <a:gd name="connsiteY38" fmla="*/ 1093234 h 1976576"/>
                <a:gd name="connsiteX39" fmla="*/ 229745 w 565541"/>
                <a:gd name="connsiteY39" fmla="*/ 1038942 h 1976576"/>
                <a:gd name="connsiteX40" fmla="*/ 335796 w 565541"/>
                <a:gd name="connsiteY40" fmla="*/ 921654 h 1976576"/>
                <a:gd name="connsiteX41" fmla="*/ 335796 w 565541"/>
                <a:gd name="connsiteY41" fmla="*/ 975946 h 1976576"/>
                <a:gd name="connsiteX42" fmla="*/ 441823 w 565541"/>
                <a:gd name="connsiteY42" fmla="*/ 975946 h 1976576"/>
                <a:gd name="connsiteX43" fmla="*/ 441823 w 565541"/>
                <a:gd name="connsiteY43" fmla="*/ 921654 h 1976576"/>
                <a:gd name="connsiteX44" fmla="*/ 123718 w 565541"/>
                <a:gd name="connsiteY44" fmla="*/ 916960 h 1976576"/>
                <a:gd name="connsiteX45" fmla="*/ 123718 w 565541"/>
                <a:gd name="connsiteY45" fmla="*/ 971252 h 1976576"/>
                <a:gd name="connsiteX46" fmla="*/ 229745 w 565541"/>
                <a:gd name="connsiteY46" fmla="*/ 971252 h 1976576"/>
                <a:gd name="connsiteX47" fmla="*/ 229745 w 565541"/>
                <a:gd name="connsiteY47" fmla="*/ 916960 h 1976576"/>
                <a:gd name="connsiteX48" fmla="*/ 335796 w 565541"/>
                <a:gd name="connsiteY48" fmla="*/ 799672 h 1976576"/>
                <a:gd name="connsiteX49" fmla="*/ 335796 w 565541"/>
                <a:gd name="connsiteY49" fmla="*/ 853964 h 1976576"/>
                <a:gd name="connsiteX50" fmla="*/ 441823 w 565541"/>
                <a:gd name="connsiteY50" fmla="*/ 853964 h 1976576"/>
                <a:gd name="connsiteX51" fmla="*/ 441823 w 565541"/>
                <a:gd name="connsiteY51" fmla="*/ 799672 h 1976576"/>
                <a:gd name="connsiteX52" fmla="*/ 123718 w 565541"/>
                <a:gd name="connsiteY52" fmla="*/ 794978 h 1976576"/>
                <a:gd name="connsiteX53" fmla="*/ 123718 w 565541"/>
                <a:gd name="connsiteY53" fmla="*/ 849270 h 1976576"/>
                <a:gd name="connsiteX54" fmla="*/ 229745 w 565541"/>
                <a:gd name="connsiteY54" fmla="*/ 849270 h 1976576"/>
                <a:gd name="connsiteX55" fmla="*/ 229745 w 565541"/>
                <a:gd name="connsiteY55" fmla="*/ 794978 h 1976576"/>
                <a:gd name="connsiteX56" fmla="*/ 335796 w 565541"/>
                <a:gd name="connsiteY56" fmla="*/ 677690 h 1976576"/>
                <a:gd name="connsiteX57" fmla="*/ 335796 w 565541"/>
                <a:gd name="connsiteY57" fmla="*/ 731982 h 1976576"/>
                <a:gd name="connsiteX58" fmla="*/ 441823 w 565541"/>
                <a:gd name="connsiteY58" fmla="*/ 731982 h 1976576"/>
                <a:gd name="connsiteX59" fmla="*/ 441823 w 565541"/>
                <a:gd name="connsiteY59" fmla="*/ 677690 h 1976576"/>
                <a:gd name="connsiteX60" fmla="*/ 123718 w 565541"/>
                <a:gd name="connsiteY60" fmla="*/ 672996 h 1976576"/>
                <a:gd name="connsiteX61" fmla="*/ 123718 w 565541"/>
                <a:gd name="connsiteY61" fmla="*/ 727289 h 1976576"/>
                <a:gd name="connsiteX62" fmla="*/ 229745 w 565541"/>
                <a:gd name="connsiteY62" fmla="*/ 727289 h 1976576"/>
                <a:gd name="connsiteX63" fmla="*/ 229745 w 565541"/>
                <a:gd name="connsiteY63" fmla="*/ 672996 h 1976576"/>
                <a:gd name="connsiteX64" fmla="*/ 335796 w 565541"/>
                <a:gd name="connsiteY64" fmla="*/ 555708 h 1976576"/>
                <a:gd name="connsiteX65" fmla="*/ 335796 w 565541"/>
                <a:gd name="connsiteY65" fmla="*/ 610000 h 1976576"/>
                <a:gd name="connsiteX66" fmla="*/ 441823 w 565541"/>
                <a:gd name="connsiteY66" fmla="*/ 610000 h 1976576"/>
                <a:gd name="connsiteX67" fmla="*/ 441823 w 565541"/>
                <a:gd name="connsiteY67" fmla="*/ 555708 h 1976576"/>
                <a:gd name="connsiteX68" fmla="*/ 123718 w 565541"/>
                <a:gd name="connsiteY68" fmla="*/ 551014 h 1976576"/>
                <a:gd name="connsiteX69" fmla="*/ 123718 w 565541"/>
                <a:gd name="connsiteY69" fmla="*/ 605307 h 1976576"/>
                <a:gd name="connsiteX70" fmla="*/ 229745 w 565541"/>
                <a:gd name="connsiteY70" fmla="*/ 605307 h 1976576"/>
                <a:gd name="connsiteX71" fmla="*/ 229745 w 565541"/>
                <a:gd name="connsiteY71" fmla="*/ 551014 h 1976576"/>
                <a:gd name="connsiteX72" fmla="*/ 335796 w 565541"/>
                <a:gd name="connsiteY72" fmla="*/ 433726 h 1976576"/>
                <a:gd name="connsiteX73" fmla="*/ 335796 w 565541"/>
                <a:gd name="connsiteY73" fmla="*/ 488019 h 1976576"/>
                <a:gd name="connsiteX74" fmla="*/ 441823 w 565541"/>
                <a:gd name="connsiteY74" fmla="*/ 488019 h 1976576"/>
                <a:gd name="connsiteX75" fmla="*/ 441823 w 565541"/>
                <a:gd name="connsiteY75" fmla="*/ 433726 h 1976576"/>
                <a:gd name="connsiteX76" fmla="*/ 123718 w 565541"/>
                <a:gd name="connsiteY76" fmla="*/ 429032 h 1976576"/>
                <a:gd name="connsiteX77" fmla="*/ 123718 w 565541"/>
                <a:gd name="connsiteY77" fmla="*/ 483325 h 1976576"/>
                <a:gd name="connsiteX78" fmla="*/ 229745 w 565541"/>
                <a:gd name="connsiteY78" fmla="*/ 483325 h 1976576"/>
                <a:gd name="connsiteX79" fmla="*/ 229745 w 565541"/>
                <a:gd name="connsiteY79" fmla="*/ 429032 h 1976576"/>
                <a:gd name="connsiteX80" fmla="*/ 244058 w 565541"/>
                <a:gd name="connsiteY80" fmla="*/ 0 h 1976576"/>
                <a:gd name="connsiteX81" fmla="*/ 321484 w 565541"/>
                <a:gd name="connsiteY81" fmla="*/ 0 h 1976576"/>
                <a:gd name="connsiteX82" fmla="*/ 321484 w 565541"/>
                <a:gd name="connsiteY82" fmla="*/ 178763 h 1976576"/>
                <a:gd name="connsiteX83" fmla="*/ 388810 w 565541"/>
                <a:gd name="connsiteY83" fmla="*/ 178763 h 1976576"/>
                <a:gd name="connsiteX84" fmla="*/ 388810 w 565541"/>
                <a:gd name="connsiteY84" fmla="*/ 299617 h 1976576"/>
                <a:gd name="connsiteX85" fmla="*/ 565541 w 565541"/>
                <a:gd name="connsiteY85" fmla="*/ 299617 h 1976576"/>
                <a:gd name="connsiteX86" fmla="*/ 565541 w 565541"/>
                <a:gd name="connsiteY86" fmla="*/ 1976576 h 1976576"/>
                <a:gd name="connsiteX87" fmla="*/ 448247 w 565541"/>
                <a:gd name="connsiteY87" fmla="*/ 1976576 h 1976576"/>
                <a:gd name="connsiteX88" fmla="*/ 371127 w 565541"/>
                <a:gd name="connsiteY88" fmla="*/ 1976576 h 1976576"/>
                <a:gd name="connsiteX89" fmla="*/ 194414 w 565541"/>
                <a:gd name="connsiteY89" fmla="*/ 1976576 h 1976576"/>
                <a:gd name="connsiteX90" fmla="*/ 88332 w 565541"/>
                <a:gd name="connsiteY90" fmla="*/ 1976576 h 1976576"/>
                <a:gd name="connsiteX91" fmla="*/ 0 w 565541"/>
                <a:gd name="connsiteY91" fmla="*/ 1976576 h 1976576"/>
                <a:gd name="connsiteX92" fmla="*/ 0 w 565541"/>
                <a:gd name="connsiteY92" fmla="*/ 299617 h 1976576"/>
                <a:gd name="connsiteX93" fmla="*/ 176731 w 565541"/>
                <a:gd name="connsiteY93" fmla="*/ 299617 h 1976576"/>
                <a:gd name="connsiteX94" fmla="*/ 176731 w 565541"/>
                <a:gd name="connsiteY94" fmla="*/ 178763 h 1976576"/>
                <a:gd name="connsiteX95" fmla="*/ 244058 w 565541"/>
                <a:gd name="connsiteY95" fmla="*/ 178763 h 197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65541" h="1976576">
                  <a:moveTo>
                    <a:pt x="335796" y="1531565"/>
                  </a:moveTo>
                  <a:lnTo>
                    <a:pt x="335796" y="1585857"/>
                  </a:lnTo>
                  <a:lnTo>
                    <a:pt x="441823" y="1585857"/>
                  </a:lnTo>
                  <a:lnTo>
                    <a:pt x="441823" y="1531565"/>
                  </a:lnTo>
                  <a:close/>
                  <a:moveTo>
                    <a:pt x="123718" y="1526871"/>
                  </a:moveTo>
                  <a:lnTo>
                    <a:pt x="123718" y="1581163"/>
                  </a:lnTo>
                  <a:lnTo>
                    <a:pt x="229745" y="1581163"/>
                  </a:lnTo>
                  <a:lnTo>
                    <a:pt x="229745" y="1526871"/>
                  </a:lnTo>
                  <a:close/>
                  <a:moveTo>
                    <a:pt x="335796" y="1409581"/>
                  </a:moveTo>
                  <a:lnTo>
                    <a:pt x="335796" y="1463873"/>
                  </a:lnTo>
                  <a:lnTo>
                    <a:pt x="441823" y="1463873"/>
                  </a:lnTo>
                  <a:lnTo>
                    <a:pt x="441823" y="1409581"/>
                  </a:lnTo>
                  <a:close/>
                  <a:moveTo>
                    <a:pt x="123718" y="1404887"/>
                  </a:moveTo>
                  <a:lnTo>
                    <a:pt x="123718" y="1459180"/>
                  </a:lnTo>
                  <a:lnTo>
                    <a:pt x="229745" y="1459180"/>
                  </a:lnTo>
                  <a:lnTo>
                    <a:pt x="229745" y="1404887"/>
                  </a:lnTo>
                  <a:close/>
                  <a:moveTo>
                    <a:pt x="335796" y="1287599"/>
                  </a:moveTo>
                  <a:lnTo>
                    <a:pt x="335796" y="1341892"/>
                  </a:lnTo>
                  <a:lnTo>
                    <a:pt x="441823" y="1341892"/>
                  </a:lnTo>
                  <a:lnTo>
                    <a:pt x="441823" y="1287599"/>
                  </a:lnTo>
                  <a:close/>
                  <a:moveTo>
                    <a:pt x="123718" y="1282905"/>
                  </a:moveTo>
                  <a:lnTo>
                    <a:pt x="123718" y="1337198"/>
                  </a:lnTo>
                  <a:lnTo>
                    <a:pt x="229745" y="1337198"/>
                  </a:lnTo>
                  <a:lnTo>
                    <a:pt x="229745" y="1282905"/>
                  </a:lnTo>
                  <a:close/>
                  <a:moveTo>
                    <a:pt x="335796" y="1165617"/>
                  </a:moveTo>
                  <a:lnTo>
                    <a:pt x="335796" y="1219910"/>
                  </a:lnTo>
                  <a:lnTo>
                    <a:pt x="441823" y="1219910"/>
                  </a:lnTo>
                  <a:lnTo>
                    <a:pt x="441823" y="1165617"/>
                  </a:lnTo>
                  <a:close/>
                  <a:moveTo>
                    <a:pt x="123718" y="1160924"/>
                  </a:moveTo>
                  <a:lnTo>
                    <a:pt x="123718" y="1215216"/>
                  </a:lnTo>
                  <a:lnTo>
                    <a:pt x="229745" y="1215216"/>
                  </a:lnTo>
                  <a:lnTo>
                    <a:pt x="229745" y="1160924"/>
                  </a:lnTo>
                  <a:close/>
                  <a:moveTo>
                    <a:pt x="335796" y="1043636"/>
                  </a:moveTo>
                  <a:lnTo>
                    <a:pt x="335796" y="1097928"/>
                  </a:lnTo>
                  <a:lnTo>
                    <a:pt x="441823" y="1097928"/>
                  </a:lnTo>
                  <a:lnTo>
                    <a:pt x="441823" y="1043636"/>
                  </a:lnTo>
                  <a:close/>
                  <a:moveTo>
                    <a:pt x="123718" y="1038942"/>
                  </a:moveTo>
                  <a:lnTo>
                    <a:pt x="123718" y="1093234"/>
                  </a:lnTo>
                  <a:lnTo>
                    <a:pt x="229745" y="1093234"/>
                  </a:lnTo>
                  <a:lnTo>
                    <a:pt x="229745" y="1038942"/>
                  </a:lnTo>
                  <a:close/>
                  <a:moveTo>
                    <a:pt x="335796" y="921654"/>
                  </a:moveTo>
                  <a:lnTo>
                    <a:pt x="335796" y="975946"/>
                  </a:lnTo>
                  <a:lnTo>
                    <a:pt x="441823" y="975946"/>
                  </a:lnTo>
                  <a:lnTo>
                    <a:pt x="441823" y="921654"/>
                  </a:lnTo>
                  <a:close/>
                  <a:moveTo>
                    <a:pt x="123718" y="916960"/>
                  </a:moveTo>
                  <a:lnTo>
                    <a:pt x="123718" y="971252"/>
                  </a:lnTo>
                  <a:lnTo>
                    <a:pt x="229745" y="971252"/>
                  </a:lnTo>
                  <a:lnTo>
                    <a:pt x="229745" y="916960"/>
                  </a:lnTo>
                  <a:close/>
                  <a:moveTo>
                    <a:pt x="335796" y="799672"/>
                  </a:moveTo>
                  <a:lnTo>
                    <a:pt x="335796" y="853964"/>
                  </a:lnTo>
                  <a:lnTo>
                    <a:pt x="441823" y="853964"/>
                  </a:lnTo>
                  <a:lnTo>
                    <a:pt x="441823" y="799672"/>
                  </a:lnTo>
                  <a:close/>
                  <a:moveTo>
                    <a:pt x="123718" y="794978"/>
                  </a:moveTo>
                  <a:lnTo>
                    <a:pt x="123718" y="849270"/>
                  </a:lnTo>
                  <a:lnTo>
                    <a:pt x="229745" y="849270"/>
                  </a:lnTo>
                  <a:lnTo>
                    <a:pt x="229745" y="794978"/>
                  </a:lnTo>
                  <a:close/>
                  <a:moveTo>
                    <a:pt x="335796" y="677690"/>
                  </a:moveTo>
                  <a:lnTo>
                    <a:pt x="335796" y="731982"/>
                  </a:lnTo>
                  <a:lnTo>
                    <a:pt x="441823" y="731982"/>
                  </a:lnTo>
                  <a:lnTo>
                    <a:pt x="441823" y="677690"/>
                  </a:lnTo>
                  <a:close/>
                  <a:moveTo>
                    <a:pt x="123718" y="672996"/>
                  </a:moveTo>
                  <a:lnTo>
                    <a:pt x="123718" y="727289"/>
                  </a:lnTo>
                  <a:lnTo>
                    <a:pt x="229745" y="727289"/>
                  </a:lnTo>
                  <a:lnTo>
                    <a:pt x="229745" y="672996"/>
                  </a:lnTo>
                  <a:close/>
                  <a:moveTo>
                    <a:pt x="335796" y="555708"/>
                  </a:moveTo>
                  <a:lnTo>
                    <a:pt x="335796" y="610000"/>
                  </a:lnTo>
                  <a:lnTo>
                    <a:pt x="441823" y="610000"/>
                  </a:lnTo>
                  <a:lnTo>
                    <a:pt x="441823" y="555708"/>
                  </a:lnTo>
                  <a:close/>
                  <a:moveTo>
                    <a:pt x="123718" y="551014"/>
                  </a:moveTo>
                  <a:lnTo>
                    <a:pt x="123718" y="605307"/>
                  </a:lnTo>
                  <a:lnTo>
                    <a:pt x="229745" y="605307"/>
                  </a:lnTo>
                  <a:lnTo>
                    <a:pt x="229745" y="551014"/>
                  </a:lnTo>
                  <a:close/>
                  <a:moveTo>
                    <a:pt x="335796" y="433726"/>
                  </a:moveTo>
                  <a:lnTo>
                    <a:pt x="335796" y="488019"/>
                  </a:lnTo>
                  <a:lnTo>
                    <a:pt x="441823" y="488019"/>
                  </a:lnTo>
                  <a:lnTo>
                    <a:pt x="441823" y="433726"/>
                  </a:lnTo>
                  <a:close/>
                  <a:moveTo>
                    <a:pt x="123718" y="429032"/>
                  </a:moveTo>
                  <a:lnTo>
                    <a:pt x="123718" y="483325"/>
                  </a:lnTo>
                  <a:lnTo>
                    <a:pt x="229745" y="483325"/>
                  </a:lnTo>
                  <a:lnTo>
                    <a:pt x="229745" y="429032"/>
                  </a:lnTo>
                  <a:close/>
                  <a:moveTo>
                    <a:pt x="244058" y="0"/>
                  </a:moveTo>
                  <a:lnTo>
                    <a:pt x="321484" y="0"/>
                  </a:lnTo>
                  <a:lnTo>
                    <a:pt x="321484" y="178763"/>
                  </a:lnTo>
                  <a:lnTo>
                    <a:pt x="388810" y="178763"/>
                  </a:lnTo>
                  <a:lnTo>
                    <a:pt x="388810" y="299617"/>
                  </a:lnTo>
                  <a:lnTo>
                    <a:pt x="565541" y="299617"/>
                  </a:lnTo>
                  <a:lnTo>
                    <a:pt x="565541" y="1976576"/>
                  </a:lnTo>
                  <a:lnTo>
                    <a:pt x="448247" y="1976576"/>
                  </a:lnTo>
                  <a:lnTo>
                    <a:pt x="371127" y="1976576"/>
                  </a:lnTo>
                  <a:lnTo>
                    <a:pt x="194414" y="1976576"/>
                  </a:lnTo>
                  <a:lnTo>
                    <a:pt x="88332" y="1976576"/>
                  </a:lnTo>
                  <a:lnTo>
                    <a:pt x="0" y="1976576"/>
                  </a:lnTo>
                  <a:lnTo>
                    <a:pt x="0" y="299617"/>
                  </a:lnTo>
                  <a:lnTo>
                    <a:pt x="176731" y="299617"/>
                  </a:lnTo>
                  <a:lnTo>
                    <a:pt x="176731" y="178763"/>
                  </a:lnTo>
                  <a:lnTo>
                    <a:pt x="244058" y="17876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736" name="Freeform: Shape 10">
              <a:extLst>
                <a:ext uri="{FF2B5EF4-FFF2-40B4-BE49-F238E27FC236}">
                  <a16:creationId xmlns:a16="http://schemas.microsoft.com/office/drawing/2014/main" id="{06188657-2466-4C2D-BF76-EB45EDF28F3E}"/>
                </a:ext>
              </a:extLst>
            </p:cNvPr>
            <p:cNvSpPr/>
            <p:nvPr/>
          </p:nvSpPr>
          <p:spPr>
            <a:xfrm>
              <a:off x="6261477" y="1635492"/>
              <a:ext cx="373686" cy="2119359"/>
            </a:xfrm>
            <a:custGeom>
              <a:avLst/>
              <a:gdLst>
                <a:gd name="connsiteX0" fmla="*/ 335280 w 333375"/>
                <a:gd name="connsiteY0" fmla="*/ 3057525 h 3057525"/>
                <a:gd name="connsiteX1" fmla="*/ 0 w 333375"/>
                <a:gd name="connsiteY1" fmla="*/ 3057525 h 3057525"/>
                <a:gd name="connsiteX2" fmla="*/ 0 w 333375"/>
                <a:gd name="connsiteY2" fmla="*/ 0 h 3057525"/>
                <a:gd name="connsiteX3" fmla="*/ 203835 w 333375"/>
                <a:gd name="connsiteY3" fmla="*/ 217170 h 3057525"/>
                <a:gd name="connsiteX4" fmla="*/ 218123 w 333375"/>
                <a:gd name="connsiteY4" fmla="*/ 269558 h 3057525"/>
                <a:gd name="connsiteX5" fmla="*/ 218123 w 333375"/>
                <a:gd name="connsiteY5" fmla="*/ 788670 h 3057525"/>
                <a:gd name="connsiteX6" fmla="*/ 252413 w 333375"/>
                <a:gd name="connsiteY6" fmla="*/ 870585 h 3057525"/>
                <a:gd name="connsiteX7" fmla="*/ 338138 w 333375"/>
                <a:gd name="connsiteY7" fmla="*/ 1076325 h 3057525"/>
                <a:gd name="connsiteX8" fmla="*/ 336233 w 333375"/>
                <a:gd name="connsiteY8" fmla="*/ 2999423 h 3057525"/>
                <a:gd name="connsiteX9" fmla="*/ 335280 w 333375"/>
                <a:gd name="connsiteY9" fmla="*/ 3057525 h 3057525"/>
                <a:gd name="connsiteX10" fmla="*/ 58103 w 333375"/>
                <a:gd name="connsiteY10" fmla="*/ 796290 h 3057525"/>
                <a:gd name="connsiteX11" fmla="*/ 35243 w 333375"/>
                <a:gd name="connsiteY11" fmla="*/ 755333 h 3057525"/>
                <a:gd name="connsiteX12" fmla="*/ 20955 w 333375"/>
                <a:gd name="connsiteY12" fmla="*/ 768668 h 3057525"/>
                <a:gd name="connsiteX13" fmla="*/ 20955 w 333375"/>
                <a:gd name="connsiteY13" fmla="*/ 1084898 h 3057525"/>
                <a:gd name="connsiteX14" fmla="*/ 91440 w 333375"/>
                <a:gd name="connsiteY14" fmla="*/ 1084898 h 3057525"/>
                <a:gd name="connsiteX15" fmla="*/ 90488 w 333375"/>
                <a:gd name="connsiteY15" fmla="*/ 832485 h 3057525"/>
                <a:gd name="connsiteX16" fmla="*/ 61913 w 333375"/>
                <a:gd name="connsiteY16" fmla="*/ 801053 h 3057525"/>
                <a:gd name="connsiteX17" fmla="*/ 58103 w 333375"/>
                <a:gd name="connsiteY17" fmla="*/ 796290 h 3057525"/>
                <a:gd name="connsiteX18" fmla="*/ 158115 w 333375"/>
                <a:gd name="connsiteY18" fmla="*/ 875347 h 3057525"/>
                <a:gd name="connsiteX19" fmla="*/ 159068 w 333375"/>
                <a:gd name="connsiteY19" fmla="*/ 877253 h 3057525"/>
                <a:gd name="connsiteX20" fmla="*/ 116205 w 333375"/>
                <a:gd name="connsiteY20" fmla="*/ 837247 h 3057525"/>
                <a:gd name="connsiteX21" fmla="*/ 116205 w 333375"/>
                <a:gd name="connsiteY21" fmla="*/ 1084898 h 3057525"/>
                <a:gd name="connsiteX22" fmla="*/ 215265 w 333375"/>
                <a:gd name="connsiteY22" fmla="*/ 1084898 h 3057525"/>
                <a:gd name="connsiteX23" fmla="*/ 216218 w 333375"/>
                <a:gd name="connsiteY23" fmla="*/ 975360 h 3057525"/>
                <a:gd name="connsiteX24" fmla="*/ 158115 w 333375"/>
                <a:gd name="connsiteY24" fmla="*/ 875347 h 3057525"/>
                <a:gd name="connsiteX25" fmla="*/ 215265 w 333375"/>
                <a:gd name="connsiteY25" fmla="*/ 1448753 h 3057525"/>
                <a:gd name="connsiteX26" fmla="*/ 215265 w 333375"/>
                <a:gd name="connsiteY26" fmla="*/ 1114425 h 3057525"/>
                <a:gd name="connsiteX27" fmla="*/ 118110 w 333375"/>
                <a:gd name="connsiteY27" fmla="*/ 1114425 h 3057525"/>
                <a:gd name="connsiteX28" fmla="*/ 118110 w 333375"/>
                <a:gd name="connsiteY28" fmla="*/ 1448753 h 3057525"/>
                <a:gd name="connsiteX29" fmla="*/ 215265 w 333375"/>
                <a:gd name="connsiteY29" fmla="*/ 1448753 h 3057525"/>
                <a:gd name="connsiteX30" fmla="*/ 236220 w 333375"/>
                <a:gd name="connsiteY30" fmla="*/ 1113473 h 3057525"/>
                <a:gd name="connsiteX31" fmla="*/ 236220 w 333375"/>
                <a:gd name="connsiteY31" fmla="*/ 1447800 h 3057525"/>
                <a:gd name="connsiteX32" fmla="*/ 313373 w 333375"/>
                <a:gd name="connsiteY32" fmla="*/ 1447800 h 3057525"/>
                <a:gd name="connsiteX33" fmla="*/ 313373 w 333375"/>
                <a:gd name="connsiteY33" fmla="*/ 1113473 h 3057525"/>
                <a:gd name="connsiteX34" fmla="*/ 236220 w 333375"/>
                <a:gd name="connsiteY34" fmla="*/ 1113473 h 3057525"/>
                <a:gd name="connsiteX35" fmla="*/ 89535 w 333375"/>
                <a:gd name="connsiteY35" fmla="*/ 1448753 h 3057525"/>
                <a:gd name="connsiteX36" fmla="*/ 89535 w 333375"/>
                <a:gd name="connsiteY36" fmla="*/ 1114425 h 3057525"/>
                <a:gd name="connsiteX37" fmla="*/ 20003 w 333375"/>
                <a:gd name="connsiteY37" fmla="*/ 1114425 h 3057525"/>
                <a:gd name="connsiteX38" fmla="*/ 20003 w 333375"/>
                <a:gd name="connsiteY38" fmla="*/ 1448753 h 3057525"/>
                <a:gd name="connsiteX39" fmla="*/ 89535 w 333375"/>
                <a:gd name="connsiteY39" fmla="*/ 1448753 h 3057525"/>
                <a:gd name="connsiteX40" fmla="*/ 135255 w 333375"/>
                <a:gd name="connsiteY40" fmla="*/ 742950 h 3057525"/>
                <a:gd name="connsiteX41" fmla="*/ 135255 w 333375"/>
                <a:gd name="connsiteY41" fmla="*/ 366713 h 3057525"/>
                <a:gd name="connsiteX42" fmla="*/ 76200 w 333375"/>
                <a:gd name="connsiteY42" fmla="*/ 366713 h 3057525"/>
                <a:gd name="connsiteX43" fmla="*/ 75248 w 333375"/>
                <a:gd name="connsiteY43" fmla="*/ 633413 h 3057525"/>
                <a:gd name="connsiteX44" fmla="*/ 135255 w 333375"/>
                <a:gd name="connsiteY44" fmla="*/ 742950 h 3057525"/>
                <a:gd name="connsiteX45" fmla="*/ 154305 w 333375"/>
                <a:gd name="connsiteY45" fmla="*/ 367665 h 3057525"/>
                <a:gd name="connsiteX46" fmla="*/ 156210 w 333375"/>
                <a:gd name="connsiteY46" fmla="*/ 753428 h 3057525"/>
                <a:gd name="connsiteX47" fmla="*/ 194310 w 333375"/>
                <a:gd name="connsiteY47" fmla="*/ 816293 h 3057525"/>
                <a:gd name="connsiteX48" fmla="*/ 194310 w 333375"/>
                <a:gd name="connsiteY48" fmla="*/ 365760 h 3057525"/>
                <a:gd name="connsiteX49" fmla="*/ 154305 w 333375"/>
                <a:gd name="connsiteY49" fmla="*/ 367665 h 3057525"/>
                <a:gd name="connsiteX50" fmla="*/ 176213 w 333375"/>
                <a:gd name="connsiteY50" fmla="*/ 1740218 h 3057525"/>
                <a:gd name="connsiteX51" fmla="*/ 20955 w 333375"/>
                <a:gd name="connsiteY51" fmla="*/ 1740218 h 3057525"/>
                <a:gd name="connsiteX52" fmla="*/ 20955 w 333375"/>
                <a:gd name="connsiteY52" fmla="*/ 1836420 h 3057525"/>
                <a:gd name="connsiteX53" fmla="*/ 176213 w 333375"/>
                <a:gd name="connsiteY53" fmla="*/ 1836420 h 3057525"/>
                <a:gd name="connsiteX54" fmla="*/ 176213 w 333375"/>
                <a:gd name="connsiteY54" fmla="*/ 1740218 h 3057525"/>
                <a:gd name="connsiteX55" fmla="*/ 155258 w 333375"/>
                <a:gd name="connsiteY55" fmla="*/ 1618298 h 3057525"/>
                <a:gd name="connsiteX56" fmla="*/ 155258 w 333375"/>
                <a:gd name="connsiteY56" fmla="*/ 1713548 h 3057525"/>
                <a:gd name="connsiteX57" fmla="*/ 311468 w 333375"/>
                <a:gd name="connsiteY57" fmla="*/ 1713548 h 3057525"/>
                <a:gd name="connsiteX58" fmla="*/ 311468 w 333375"/>
                <a:gd name="connsiteY58" fmla="*/ 1618298 h 3057525"/>
                <a:gd name="connsiteX59" fmla="*/ 155258 w 333375"/>
                <a:gd name="connsiteY59" fmla="*/ 1618298 h 3057525"/>
                <a:gd name="connsiteX60" fmla="*/ 87630 w 333375"/>
                <a:gd name="connsiteY60" fmla="*/ 1595438 h 3057525"/>
                <a:gd name="connsiteX61" fmla="*/ 243840 w 333375"/>
                <a:gd name="connsiteY61" fmla="*/ 1595438 h 3057525"/>
                <a:gd name="connsiteX62" fmla="*/ 243840 w 333375"/>
                <a:gd name="connsiteY62" fmla="*/ 1501140 h 3057525"/>
                <a:gd name="connsiteX63" fmla="*/ 87630 w 333375"/>
                <a:gd name="connsiteY63" fmla="*/ 1501140 h 3057525"/>
                <a:gd name="connsiteX64" fmla="*/ 87630 w 333375"/>
                <a:gd name="connsiteY64" fmla="*/ 1595438 h 3057525"/>
                <a:gd name="connsiteX65" fmla="*/ 244793 w 333375"/>
                <a:gd name="connsiteY65" fmla="*/ 1861185 h 3057525"/>
                <a:gd name="connsiteX66" fmla="*/ 89535 w 333375"/>
                <a:gd name="connsiteY66" fmla="*/ 1861185 h 3057525"/>
                <a:gd name="connsiteX67" fmla="*/ 89535 w 333375"/>
                <a:gd name="connsiteY67" fmla="*/ 1955482 h 3057525"/>
                <a:gd name="connsiteX68" fmla="*/ 244793 w 333375"/>
                <a:gd name="connsiteY68" fmla="*/ 1955482 h 3057525"/>
                <a:gd name="connsiteX69" fmla="*/ 244793 w 333375"/>
                <a:gd name="connsiteY69" fmla="*/ 1861185 h 3057525"/>
                <a:gd name="connsiteX70" fmla="*/ 40958 w 333375"/>
                <a:gd name="connsiteY70" fmla="*/ 659130 h 3057525"/>
                <a:gd name="connsiteX71" fmla="*/ 53340 w 333375"/>
                <a:gd name="connsiteY71" fmla="*/ 652463 h 3057525"/>
                <a:gd name="connsiteX72" fmla="*/ 53340 w 333375"/>
                <a:gd name="connsiteY72" fmla="*/ 369570 h 3057525"/>
                <a:gd name="connsiteX73" fmla="*/ 17145 w 333375"/>
                <a:gd name="connsiteY73" fmla="*/ 396240 h 3057525"/>
                <a:gd name="connsiteX74" fmla="*/ 18098 w 333375"/>
                <a:gd name="connsiteY74" fmla="*/ 599123 h 3057525"/>
                <a:gd name="connsiteX75" fmla="*/ 40958 w 333375"/>
                <a:gd name="connsiteY75" fmla="*/ 659130 h 3057525"/>
                <a:gd name="connsiteX76" fmla="*/ 178118 w 333375"/>
                <a:gd name="connsiteY76" fmla="*/ 2103120 h 3057525"/>
                <a:gd name="connsiteX77" fmla="*/ 21908 w 333375"/>
                <a:gd name="connsiteY77" fmla="*/ 2103120 h 3057525"/>
                <a:gd name="connsiteX78" fmla="*/ 21908 w 333375"/>
                <a:gd name="connsiteY78" fmla="*/ 2197418 h 3057525"/>
                <a:gd name="connsiteX79" fmla="*/ 175260 w 333375"/>
                <a:gd name="connsiteY79" fmla="*/ 2197418 h 3057525"/>
                <a:gd name="connsiteX80" fmla="*/ 178118 w 333375"/>
                <a:gd name="connsiteY80" fmla="*/ 2177415 h 3057525"/>
                <a:gd name="connsiteX81" fmla="*/ 178118 w 333375"/>
                <a:gd name="connsiteY81" fmla="*/ 2103120 h 3057525"/>
                <a:gd name="connsiteX82" fmla="*/ 313373 w 333375"/>
                <a:gd name="connsiteY82" fmla="*/ 1086803 h 3057525"/>
                <a:gd name="connsiteX83" fmla="*/ 238125 w 333375"/>
                <a:gd name="connsiteY83" fmla="*/ 942022 h 3057525"/>
                <a:gd name="connsiteX84" fmla="*/ 238125 w 333375"/>
                <a:gd name="connsiteY84" fmla="*/ 1086803 h 3057525"/>
                <a:gd name="connsiteX85" fmla="*/ 313373 w 333375"/>
                <a:gd name="connsiteY85" fmla="*/ 1086803 h 3057525"/>
                <a:gd name="connsiteX86" fmla="*/ 133350 w 333375"/>
                <a:gd name="connsiteY86" fmla="*/ 339090 h 3057525"/>
                <a:gd name="connsiteX87" fmla="*/ 79058 w 333375"/>
                <a:gd name="connsiteY87" fmla="*/ 186690 h 3057525"/>
                <a:gd name="connsiteX88" fmla="*/ 79058 w 333375"/>
                <a:gd name="connsiteY88" fmla="*/ 339090 h 3057525"/>
                <a:gd name="connsiteX89" fmla="*/ 133350 w 333375"/>
                <a:gd name="connsiteY89" fmla="*/ 339090 h 3057525"/>
                <a:gd name="connsiteX90" fmla="*/ 33338 w 333375"/>
                <a:gd name="connsiteY90" fmla="*/ 140970 h 3057525"/>
                <a:gd name="connsiteX91" fmla="*/ 20003 w 333375"/>
                <a:gd name="connsiteY91" fmla="*/ 142875 h 3057525"/>
                <a:gd name="connsiteX92" fmla="*/ 20003 w 333375"/>
                <a:gd name="connsiteY92" fmla="*/ 346710 h 3057525"/>
                <a:gd name="connsiteX93" fmla="*/ 52388 w 333375"/>
                <a:gd name="connsiteY93" fmla="*/ 325755 h 3057525"/>
                <a:gd name="connsiteX94" fmla="*/ 33338 w 333375"/>
                <a:gd name="connsiteY94" fmla="*/ 140970 h 3057525"/>
                <a:gd name="connsiteX95" fmla="*/ 130493 w 333375"/>
                <a:gd name="connsiteY95" fmla="*/ 1713548 h 3057525"/>
                <a:gd name="connsiteX96" fmla="*/ 130493 w 333375"/>
                <a:gd name="connsiteY96" fmla="*/ 1614488 h 3057525"/>
                <a:gd name="connsiteX97" fmla="*/ 87630 w 333375"/>
                <a:gd name="connsiteY97" fmla="*/ 1619250 h 3057525"/>
                <a:gd name="connsiteX98" fmla="*/ 87630 w 333375"/>
                <a:gd name="connsiteY98" fmla="*/ 1713548 h 3057525"/>
                <a:gd name="connsiteX99" fmla="*/ 130493 w 333375"/>
                <a:gd name="connsiteY99" fmla="*/ 1713548 h 3057525"/>
                <a:gd name="connsiteX100" fmla="*/ 312420 w 333375"/>
                <a:gd name="connsiteY100" fmla="*/ 2099310 h 3057525"/>
                <a:gd name="connsiteX101" fmla="*/ 269558 w 333375"/>
                <a:gd name="connsiteY101" fmla="*/ 2103120 h 3057525"/>
                <a:gd name="connsiteX102" fmla="*/ 269558 w 333375"/>
                <a:gd name="connsiteY102" fmla="*/ 2196465 h 3057525"/>
                <a:gd name="connsiteX103" fmla="*/ 312420 w 333375"/>
                <a:gd name="connsiteY103" fmla="*/ 2196465 h 3057525"/>
                <a:gd name="connsiteX104" fmla="*/ 312420 w 333375"/>
                <a:gd name="connsiteY104" fmla="*/ 2099310 h 3057525"/>
                <a:gd name="connsiteX105" fmla="*/ 244793 w 333375"/>
                <a:gd name="connsiteY105" fmla="*/ 1975485 h 3057525"/>
                <a:gd name="connsiteX106" fmla="*/ 200978 w 333375"/>
                <a:gd name="connsiteY106" fmla="*/ 1980248 h 3057525"/>
                <a:gd name="connsiteX107" fmla="*/ 200978 w 333375"/>
                <a:gd name="connsiteY107" fmla="*/ 2073593 h 3057525"/>
                <a:gd name="connsiteX108" fmla="*/ 244793 w 333375"/>
                <a:gd name="connsiteY108" fmla="*/ 2073593 h 3057525"/>
                <a:gd name="connsiteX109" fmla="*/ 244793 w 333375"/>
                <a:gd name="connsiteY109" fmla="*/ 1975485 h 3057525"/>
                <a:gd name="connsiteX110" fmla="*/ 202883 w 333375"/>
                <a:gd name="connsiteY110" fmla="*/ 2101215 h 3057525"/>
                <a:gd name="connsiteX111" fmla="*/ 202883 w 333375"/>
                <a:gd name="connsiteY111" fmla="*/ 2196465 h 3057525"/>
                <a:gd name="connsiteX112" fmla="*/ 243840 w 333375"/>
                <a:gd name="connsiteY112" fmla="*/ 2196465 h 3057525"/>
                <a:gd name="connsiteX113" fmla="*/ 243840 w 333375"/>
                <a:gd name="connsiteY113" fmla="*/ 2101215 h 3057525"/>
                <a:gd name="connsiteX114" fmla="*/ 202883 w 333375"/>
                <a:gd name="connsiteY114" fmla="*/ 2101215 h 3057525"/>
                <a:gd name="connsiteX115" fmla="*/ 270510 w 333375"/>
                <a:gd name="connsiteY115" fmla="*/ 1979295 h 3057525"/>
                <a:gd name="connsiteX116" fmla="*/ 270510 w 333375"/>
                <a:gd name="connsiteY116" fmla="*/ 2078355 h 3057525"/>
                <a:gd name="connsiteX117" fmla="*/ 312420 w 333375"/>
                <a:gd name="connsiteY117" fmla="*/ 2073593 h 3057525"/>
                <a:gd name="connsiteX118" fmla="*/ 312420 w 333375"/>
                <a:gd name="connsiteY118" fmla="*/ 1979295 h 3057525"/>
                <a:gd name="connsiteX119" fmla="*/ 270510 w 333375"/>
                <a:gd name="connsiteY119" fmla="*/ 1979295 h 3057525"/>
                <a:gd name="connsiteX120" fmla="*/ 313373 w 333375"/>
                <a:gd name="connsiteY120" fmla="*/ 1741170 h 3057525"/>
                <a:gd name="connsiteX121" fmla="*/ 268605 w 333375"/>
                <a:gd name="connsiteY121" fmla="*/ 1741170 h 3057525"/>
                <a:gd name="connsiteX122" fmla="*/ 268605 w 333375"/>
                <a:gd name="connsiteY122" fmla="*/ 1836420 h 3057525"/>
                <a:gd name="connsiteX123" fmla="*/ 313373 w 333375"/>
                <a:gd name="connsiteY123" fmla="*/ 1836420 h 3057525"/>
                <a:gd name="connsiteX124" fmla="*/ 313373 w 333375"/>
                <a:gd name="connsiteY124" fmla="*/ 1741170 h 3057525"/>
                <a:gd name="connsiteX125" fmla="*/ 268605 w 333375"/>
                <a:gd name="connsiteY125" fmla="*/ 1499235 h 3057525"/>
                <a:gd name="connsiteX126" fmla="*/ 268605 w 333375"/>
                <a:gd name="connsiteY126" fmla="*/ 1594485 h 3057525"/>
                <a:gd name="connsiteX127" fmla="*/ 312420 w 333375"/>
                <a:gd name="connsiteY127" fmla="*/ 1594485 h 3057525"/>
                <a:gd name="connsiteX128" fmla="*/ 312420 w 333375"/>
                <a:gd name="connsiteY128" fmla="*/ 1499235 h 3057525"/>
                <a:gd name="connsiteX129" fmla="*/ 268605 w 333375"/>
                <a:gd name="connsiteY129" fmla="*/ 1499235 h 3057525"/>
                <a:gd name="connsiteX130" fmla="*/ 62865 w 333375"/>
                <a:gd name="connsiteY130" fmla="*/ 1595438 h 3057525"/>
                <a:gd name="connsiteX131" fmla="*/ 62865 w 333375"/>
                <a:gd name="connsiteY131" fmla="*/ 1500188 h 3057525"/>
                <a:gd name="connsiteX132" fmla="*/ 20003 w 333375"/>
                <a:gd name="connsiteY132" fmla="*/ 1500188 h 3057525"/>
                <a:gd name="connsiteX133" fmla="*/ 20003 w 333375"/>
                <a:gd name="connsiteY133" fmla="*/ 1595438 h 3057525"/>
                <a:gd name="connsiteX134" fmla="*/ 62865 w 333375"/>
                <a:gd name="connsiteY134" fmla="*/ 1595438 h 3057525"/>
                <a:gd name="connsiteX135" fmla="*/ 157163 w 333375"/>
                <a:gd name="connsiteY135" fmla="*/ 2435543 h 3057525"/>
                <a:gd name="connsiteX136" fmla="*/ 308610 w 333375"/>
                <a:gd name="connsiteY136" fmla="*/ 2435543 h 3057525"/>
                <a:gd name="connsiteX137" fmla="*/ 308610 w 333375"/>
                <a:gd name="connsiteY137" fmla="*/ 2342198 h 3057525"/>
                <a:gd name="connsiteX138" fmla="*/ 157163 w 333375"/>
                <a:gd name="connsiteY138" fmla="*/ 2342198 h 3057525"/>
                <a:gd name="connsiteX139" fmla="*/ 157163 w 333375"/>
                <a:gd name="connsiteY139" fmla="*/ 2435543 h 3057525"/>
                <a:gd name="connsiteX140" fmla="*/ 63818 w 333375"/>
                <a:gd name="connsiteY140" fmla="*/ 1862138 h 3057525"/>
                <a:gd name="connsiteX141" fmla="*/ 20003 w 333375"/>
                <a:gd name="connsiteY141" fmla="*/ 1862138 h 3057525"/>
                <a:gd name="connsiteX142" fmla="*/ 20003 w 333375"/>
                <a:gd name="connsiteY142" fmla="*/ 1954530 h 3057525"/>
                <a:gd name="connsiteX143" fmla="*/ 63818 w 333375"/>
                <a:gd name="connsiteY143" fmla="*/ 1954530 h 3057525"/>
                <a:gd name="connsiteX144" fmla="*/ 63818 w 333375"/>
                <a:gd name="connsiteY144" fmla="*/ 1862138 h 3057525"/>
                <a:gd name="connsiteX145" fmla="*/ 21908 w 333375"/>
                <a:gd name="connsiteY145" fmla="*/ 2225993 h 3057525"/>
                <a:gd name="connsiteX146" fmla="*/ 21908 w 333375"/>
                <a:gd name="connsiteY146" fmla="*/ 2310765 h 3057525"/>
                <a:gd name="connsiteX147" fmla="*/ 61913 w 333375"/>
                <a:gd name="connsiteY147" fmla="*/ 2270760 h 3057525"/>
                <a:gd name="connsiteX148" fmla="*/ 21908 w 333375"/>
                <a:gd name="connsiteY148" fmla="*/ 2225993 h 3057525"/>
                <a:gd name="connsiteX149" fmla="*/ 157163 w 333375"/>
                <a:gd name="connsiteY149" fmla="*/ 242888 h 3057525"/>
                <a:gd name="connsiteX150" fmla="*/ 195263 w 333375"/>
                <a:gd name="connsiteY150" fmla="*/ 334328 h 3057525"/>
                <a:gd name="connsiteX151" fmla="*/ 157163 w 333375"/>
                <a:gd name="connsiteY151" fmla="*/ 242888 h 3057525"/>
                <a:gd name="connsiteX152" fmla="*/ 268605 w 333375"/>
                <a:gd name="connsiteY152" fmla="*/ 1861185 h 3057525"/>
                <a:gd name="connsiteX153" fmla="*/ 268605 w 333375"/>
                <a:gd name="connsiteY153" fmla="*/ 1953578 h 3057525"/>
                <a:gd name="connsiteX154" fmla="*/ 312420 w 333375"/>
                <a:gd name="connsiteY154" fmla="*/ 1953578 h 3057525"/>
                <a:gd name="connsiteX155" fmla="*/ 312420 w 333375"/>
                <a:gd name="connsiteY155" fmla="*/ 1861185 h 3057525"/>
                <a:gd name="connsiteX156" fmla="*/ 268605 w 333375"/>
                <a:gd name="connsiteY156" fmla="*/ 1861185 h 3057525"/>
                <a:gd name="connsiteX157" fmla="*/ 90488 w 333375"/>
                <a:gd name="connsiteY157" fmla="*/ 2223135 h 3057525"/>
                <a:gd name="connsiteX158" fmla="*/ 90488 w 333375"/>
                <a:gd name="connsiteY158" fmla="*/ 2312670 h 3057525"/>
                <a:gd name="connsiteX159" fmla="*/ 242888 w 333375"/>
                <a:gd name="connsiteY159" fmla="*/ 2312670 h 3057525"/>
                <a:gd name="connsiteX160" fmla="*/ 242888 w 333375"/>
                <a:gd name="connsiteY160" fmla="*/ 2223135 h 3057525"/>
                <a:gd name="connsiteX161" fmla="*/ 90488 w 333375"/>
                <a:gd name="connsiteY161" fmla="*/ 2223135 h 3057525"/>
                <a:gd name="connsiteX162" fmla="*/ 126683 w 333375"/>
                <a:gd name="connsiteY162" fmla="*/ 2436495 h 3057525"/>
                <a:gd name="connsiteX163" fmla="*/ 126683 w 333375"/>
                <a:gd name="connsiteY163" fmla="*/ 2336483 h 3057525"/>
                <a:gd name="connsiteX164" fmla="*/ 90488 w 333375"/>
                <a:gd name="connsiteY164" fmla="*/ 2346960 h 3057525"/>
                <a:gd name="connsiteX165" fmla="*/ 88583 w 333375"/>
                <a:gd name="connsiteY165" fmla="*/ 2436495 h 3057525"/>
                <a:gd name="connsiteX166" fmla="*/ 126683 w 333375"/>
                <a:gd name="connsiteY166" fmla="*/ 2436495 h 305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33375" h="3057525">
                  <a:moveTo>
                    <a:pt x="335280" y="3057525"/>
                  </a:moveTo>
                  <a:cubicBezTo>
                    <a:pt x="220980" y="3057525"/>
                    <a:pt x="112395" y="3057525"/>
                    <a:pt x="0" y="3057525"/>
                  </a:cubicBezTo>
                  <a:cubicBezTo>
                    <a:pt x="0" y="2040255"/>
                    <a:pt x="0" y="1022985"/>
                    <a:pt x="0" y="0"/>
                  </a:cubicBezTo>
                  <a:cubicBezTo>
                    <a:pt x="70485" y="74295"/>
                    <a:pt x="138113" y="144780"/>
                    <a:pt x="203835" y="217170"/>
                  </a:cubicBezTo>
                  <a:cubicBezTo>
                    <a:pt x="214313" y="229552"/>
                    <a:pt x="218123" y="251460"/>
                    <a:pt x="218123" y="269558"/>
                  </a:cubicBezTo>
                  <a:cubicBezTo>
                    <a:pt x="219075" y="442913"/>
                    <a:pt x="220028" y="615315"/>
                    <a:pt x="218123" y="788670"/>
                  </a:cubicBezTo>
                  <a:cubicBezTo>
                    <a:pt x="218123" y="822960"/>
                    <a:pt x="224790" y="850583"/>
                    <a:pt x="252413" y="870585"/>
                  </a:cubicBezTo>
                  <a:cubicBezTo>
                    <a:pt x="323850" y="922020"/>
                    <a:pt x="338138" y="989647"/>
                    <a:pt x="338138" y="1076325"/>
                  </a:cubicBezTo>
                  <a:cubicBezTo>
                    <a:pt x="334328" y="1717358"/>
                    <a:pt x="336233" y="2358390"/>
                    <a:pt x="336233" y="2999423"/>
                  </a:cubicBezTo>
                  <a:cubicBezTo>
                    <a:pt x="335280" y="3017520"/>
                    <a:pt x="335280" y="3036570"/>
                    <a:pt x="335280" y="3057525"/>
                  </a:cubicBezTo>
                  <a:close/>
                  <a:moveTo>
                    <a:pt x="58103" y="796290"/>
                  </a:moveTo>
                  <a:cubicBezTo>
                    <a:pt x="50483" y="782955"/>
                    <a:pt x="42863" y="768668"/>
                    <a:pt x="35243" y="755333"/>
                  </a:cubicBezTo>
                  <a:cubicBezTo>
                    <a:pt x="30480" y="760095"/>
                    <a:pt x="25718" y="763905"/>
                    <a:pt x="20955" y="768668"/>
                  </a:cubicBezTo>
                  <a:cubicBezTo>
                    <a:pt x="20955" y="873443"/>
                    <a:pt x="20955" y="979170"/>
                    <a:pt x="20955" y="1084898"/>
                  </a:cubicBezTo>
                  <a:cubicBezTo>
                    <a:pt x="45720" y="1084898"/>
                    <a:pt x="66675" y="1084898"/>
                    <a:pt x="91440" y="1084898"/>
                  </a:cubicBezTo>
                  <a:cubicBezTo>
                    <a:pt x="91440" y="999172"/>
                    <a:pt x="92393" y="915353"/>
                    <a:pt x="90488" y="832485"/>
                  </a:cubicBezTo>
                  <a:cubicBezTo>
                    <a:pt x="90488" y="822008"/>
                    <a:pt x="71438" y="811530"/>
                    <a:pt x="61913" y="801053"/>
                  </a:cubicBezTo>
                  <a:cubicBezTo>
                    <a:pt x="60008" y="799147"/>
                    <a:pt x="59055" y="798195"/>
                    <a:pt x="58103" y="796290"/>
                  </a:cubicBezTo>
                  <a:close/>
                  <a:moveTo>
                    <a:pt x="158115" y="875347"/>
                  </a:moveTo>
                  <a:lnTo>
                    <a:pt x="159068" y="877253"/>
                  </a:lnTo>
                  <a:cubicBezTo>
                    <a:pt x="145733" y="864870"/>
                    <a:pt x="133350" y="852488"/>
                    <a:pt x="116205" y="837247"/>
                  </a:cubicBezTo>
                  <a:cubicBezTo>
                    <a:pt x="116205" y="923925"/>
                    <a:pt x="116205" y="1003935"/>
                    <a:pt x="116205" y="1084898"/>
                  </a:cubicBezTo>
                  <a:cubicBezTo>
                    <a:pt x="149543" y="1084898"/>
                    <a:pt x="180023" y="1084898"/>
                    <a:pt x="215265" y="1084898"/>
                  </a:cubicBezTo>
                  <a:cubicBezTo>
                    <a:pt x="215265" y="1046797"/>
                    <a:pt x="212408" y="1010603"/>
                    <a:pt x="216218" y="975360"/>
                  </a:cubicBezTo>
                  <a:cubicBezTo>
                    <a:pt x="221933" y="925830"/>
                    <a:pt x="203835" y="893445"/>
                    <a:pt x="158115" y="875347"/>
                  </a:cubicBezTo>
                  <a:close/>
                  <a:moveTo>
                    <a:pt x="215265" y="1448753"/>
                  </a:moveTo>
                  <a:cubicBezTo>
                    <a:pt x="215265" y="1334453"/>
                    <a:pt x="215265" y="1225868"/>
                    <a:pt x="215265" y="1114425"/>
                  </a:cubicBezTo>
                  <a:cubicBezTo>
                    <a:pt x="180975" y="1114425"/>
                    <a:pt x="148590" y="1114425"/>
                    <a:pt x="118110" y="1114425"/>
                  </a:cubicBezTo>
                  <a:cubicBezTo>
                    <a:pt x="118110" y="1227773"/>
                    <a:pt x="118110" y="1338263"/>
                    <a:pt x="118110" y="1448753"/>
                  </a:cubicBezTo>
                  <a:cubicBezTo>
                    <a:pt x="151448" y="1448753"/>
                    <a:pt x="180975" y="1448753"/>
                    <a:pt x="215265" y="1448753"/>
                  </a:cubicBezTo>
                  <a:close/>
                  <a:moveTo>
                    <a:pt x="236220" y="1113473"/>
                  </a:moveTo>
                  <a:cubicBezTo>
                    <a:pt x="236220" y="1225868"/>
                    <a:pt x="236220" y="1337310"/>
                    <a:pt x="236220" y="1447800"/>
                  </a:cubicBezTo>
                  <a:cubicBezTo>
                    <a:pt x="263843" y="1447800"/>
                    <a:pt x="288608" y="1447800"/>
                    <a:pt x="313373" y="1447800"/>
                  </a:cubicBezTo>
                  <a:cubicBezTo>
                    <a:pt x="313373" y="1335405"/>
                    <a:pt x="313373" y="1224915"/>
                    <a:pt x="313373" y="1113473"/>
                  </a:cubicBezTo>
                  <a:cubicBezTo>
                    <a:pt x="286703" y="1113473"/>
                    <a:pt x="262890" y="1113473"/>
                    <a:pt x="236220" y="1113473"/>
                  </a:cubicBezTo>
                  <a:close/>
                  <a:moveTo>
                    <a:pt x="89535" y="1448753"/>
                  </a:moveTo>
                  <a:cubicBezTo>
                    <a:pt x="89535" y="1333500"/>
                    <a:pt x="89535" y="1223963"/>
                    <a:pt x="89535" y="1114425"/>
                  </a:cubicBezTo>
                  <a:cubicBezTo>
                    <a:pt x="63818" y="1114425"/>
                    <a:pt x="42863" y="1114425"/>
                    <a:pt x="20003" y="1114425"/>
                  </a:cubicBezTo>
                  <a:cubicBezTo>
                    <a:pt x="20003" y="1226820"/>
                    <a:pt x="20003" y="1337310"/>
                    <a:pt x="20003" y="1448753"/>
                  </a:cubicBezTo>
                  <a:cubicBezTo>
                    <a:pt x="44768" y="1448753"/>
                    <a:pt x="66675" y="1448753"/>
                    <a:pt x="89535" y="1448753"/>
                  </a:cubicBezTo>
                  <a:close/>
                  <a:moveTo>
                    <a:pt x="135255" y="742950"/>
                  </a:moveTo>
                  <a:cubicBezTo>
                    <a:pt x="135255" y="615315"/>
                    <a:pt x="135255" y="491490"/>
                    <a:pt x="135255" y="366713"/>
                  </a:cubicBezTo>
                  <a:cubicBezTo>
                    <a:pt x="115253" y="366713"/>
                    <a:pt x="98108" y="366713"/>
                    <a:pt x="76200" y="366713"/>
                  </a:cubicBezTo>
                  <a:cubicBezTo>
                    <a:pt x="76200" y="457200"/>
                    <a:pt x="80010" y="545783"/>
                    <a:pt x="75248" y="633413"/>
                  </a:cubicBezTo>
                  <a:cubicBezTo>
                    <a:pt x="71438" y="685800"/>
                    <a:pt x="94298" y="715328"/>
                    <a:pt x="135255" y="742950"/>
                  </a:cubicBezTo>
                  <a:close/>
                  <a:moveTo>
                    <a:pt x="154305" y="367665"/>
                  </a:moveTo>
                  <a:cubicBezTo>
                    <a:pt x="154305" y="497205"/>
                    <a:pt x="153353" y="625793"/>
                    <a:pt x="156210" y="753428"/>
                  </a:cubicBezTo>
                  <a:cubicBezTo>
                    <a:pt x="156210" y="770572"/>
                    <a:pt x="176213" y="787718"/>
                    <a:pt x="194310" y="816293"/>
                  </a:cubicBezTo>
                  <a:cubicBezTo>
                    <a:pt x="194310" y="656273"/>
                    <a:pt x="194310" y="511492"/>
                    <a:pt x="194310" y="365760"/>
                  </a:cubicBezTo>
                  <a:cubicBezTo>
                    <a:pt x="180023" y="365760"/>
                    <a:pt x="169545" y="366713"/>
                    <a:pt x="154305" y="367665"/>
                  </a:cubicBezTo>
                  <a:close/>
                  <a:moveTo>
                    <a:pt x="176213" y="1740218"/>
                  </a:moveTo>
                  <a:cubicBezTo>
                    <a:pt x="122873" y="1740218"/>
                    <a:pt x="71438" y="1740218"/>
                    <a:pt x="20955" y="1740218"/>
                  </a:cubicBezTo>
                  <a:cubicBezTo>
                    <a:pt x="20955" y="1774508"/>
                    <a:pt x="20955" y="1804988"/>
                    <a:pt x="20955" y="1836420"/>
                  </a:cubicBezTo>
                  <a:cubicBezTo>
                    <a:pt x="74295" y="1836420"/>
                    <a:pt x="124778" y="1836420"/>
                    <a:pt x="176213" y="1836420"/>
                  </a:cubicBezTo>
                  <a:cubicBezTo>
                    <a:pt x="176213" y="1803083"/>
                    <a:pt x="176213" y="1772603"/>
                    <a:pt x="176213" y="1740218"/>
                  </a:cubicBezTo>
                  <a:close/>
                  <a:moveTo>
                    <a:pt x="155258" y="1618298"/>
                  </a:moveTo>
                  <a:cubicBezTo>
                    <a:pt x="155258" y="1651635"/>
                    <a:pt x="155258" y="1682115"/>
                    <a:pt x="155258" y="1713548"/>
                  </a:cubicBezTo>
                  <a:cubicBezTo>
                    <a:pt x="209550" y="1713548"/>
                    <a:pt x="260985" y="1713548"/>
                    <a:pt x="311468" y="1713548"/>
                  </a:cubicBezTo>
                  <a:cubicBezTo>
                    <a:pt x="311468" y="1679258"/>
                    <a:pt x="311468" y="1648778"/>
                    <a:pt x="311468" y="1618298"/>
                  </a:cubicBezTo>
                  <a:cubicBezTo>
                    <a:pt x="257175" y="1618298"/>
                    <a:pt x="207645" y="1618298"/>
                    <a:pt x="155258" y="1618298"/>
                  </a:cubicBezTo>
                  <a:close/>
                  <a:moveTo>
                    <a:pt x="87630" y="1595438"/>
                  </a:moveTo>
                  <a:cubicBezTo>
                    <a:pt x="140970" y="1595438"/>
                    <a:pt x="191453" y="1595438"/>
                    <a:pt x="243840" y="1595438"/>
                  </a:cubicBezTo>
                  <a:cubicBezTo>
                    <a:pt x="243840" y="1563053"/>
                    <a:pt x="243840" y="1531620"/>
                    <a:pt x="243840" y="1501140"/>
                  </a:cubicBezTo>
                  <a:cubicBezTo>
                    <a:pt x="190500" y="1501140"/>
                    <a:pt x="139065" y="1501140"/>
                    <a:pt x="87630" y="1501140"/>
                  </a:cubicBezTo>
                  <a:cubicBezTo>
                    <a:pt x="87630" y="1533525"/>
                    <a:pt x="87630" y="1563053"/>
                    <a:pt x="87630" y="1595438"/>
                  </a:cubicBezTo>
                  <a:close/>
                  <a:moveTo>
                    <a:pt x="244793" y="1861185"/>
                  </a:moveTo>
                  <a:cubicBezTo>
                    <a:pt x="190500" y="1861185"/>
                    <a:pt x="140970" y="1861185"/>
                    <a:pt x="89535" y="1861185"/>
                  </a:cubicBezTo>
                  <a:cubicBezTo>
                    <a:pt x="89535" y="1894523"/>
                    <a:pt x="89535" y="1924050"/>
                    <a:pt x="89535" y="1955482"/>
                  </a:cubicBezTo>
                  <a:cubicBezTo>
                    <a:pt x="142875" y="1955482"/>
                    <a:pt x="192405" y="1955482"/>
                    <a:pt x="244793" y="1955482"/>
                  </a:cubicBezTo>
                  <a:cubicBezTo>
                    <a:pt x="244793" y="1924050"/>
                    <a:pt x="244793" y="1894523"/>
                    <a:pt x="244793" y="1861185"/>
                  </a:cubicBezTo>
                  <a:close/>
                  <a:moveTo>
                    <a:pt x="40958" y="659130"/>
                  </a:moveTo>
                  <a:cubicBezTo>
                    <a:pt x="44768" y="657225"/>
                    <a:pt x="48578" y="654368"/>
                    <a:pt x="53340" y="652463"/>
                  </a:cubicBezTo>
                  <a:cubicBezTo>
                    <a:pt x="53340" y="558165"/>
                    <a:pt x="53340" y="463867"/>
                    <a:pt x="53340" y="369570"/>
                  </a:cubicBezTo>
                  <a:cubicBezTo>
                    <a:pt x="22860" y="357188"/>
                    <a:pt x="17145" y="371475"/>
                    <a:pt x="17145" y="396240"/>
                  </a:cubicBezTo>
                  <a:cubicBezTo>
                    <a:pt x="18098" y="463867"/>
                    <a:pt x="15240" y="531495"/>
                    <a:pt x="18098" y="599123"/>
                  </a:cubicBezTo>
                  <a:cubicBezTo>
                    <a:pt x="19050" y="620078"/>
                    <a:pt x="33338" y="640080"/>
                    <a:pt x="40958" y="659130"/>
                  </a:cubicBezTo>
                  <a:close/>
                  <a:moveTo>
                    <a:pt x="178118" y="2103120"/>
                  </a:moveTo>
                  <a:cubicBezTo>
                    <a:pt x="121920" y="2103120"/>
                    <a:pt x="71438" y="2103120"/>
                    <a:pt x="21908" y="2103120"/>
                  </a:cubicBezTo>
                  <a:cubicBezTo>
                    <a:pt x="21908" y="2136458"/>
                    <a:pt x="21908" y="2165985"/>
                    <a:pt x="21908" y="2197418"/>
                  </a:cubicBezTo>
                  <a:cubicBezTo>
                    <a:pt x="74295" y="2197418"/>
                    <a:pt x="123825" y="2197418"/>
                    <a:pt x="175260" y="2197418"/>
                  </a:cubicBezTo>
                  <a:cubicBezTo>
                    <a:pt x="176213" y="2189798"/>
                    <a:pt x="178118" y="2183130"/>
                    <a:pt x="178118" y="2177415"/>
                  </a:cubicBezTo>
                  <a:cubicBezTo>
                    <a:pt x="178118" y="2153603"/>
                    <a:pt x="178118" y="2129790"/>
                    <a:pt x="178118" y="2103120"/>
                  </a:cubicBezTo>
                  <a:close/>
                  <a:moveTo>
                    <a:pt x="313373" y="1086803"/>
                  </a:moveTo>
                  <a:cubicBezTo>
                    <a:pt x="320993" y="989647"/>
                    <a:pt x="316230" y="981075"/>
                    <a:pt x="238125" y="942022"/>
                  </a:cubicBezTo>
                  <a:cubicBezTo>
                    <a:pt x="238125" y="989647"/>
                    <a:pt x="238125" y="1037272"/>
                    <a:pt x="238125" y="1086803"/>
                  </a:cubicBezTo>
                  <a:cubicBezTo>
                    <a:pt x="263843" y="1086803"/>
                    <a:pt x="287655" y="1086803"/>
                    <a:pt x="313373" y="1086803"/>
                  </a:cubicBezTo>
                  <a:close/>
                  <a:moveTo>
                    <a:pt x="133350" y="339090"/>
                  </a:moveTo>
                  <a:cubicBezTo>
                    <a:pt x="146685" y="225742"/>
                    <a:pt x="140018" y="207645"/>
                    <a:pt x="79058" y="186690"/>
                  </a:cubicBezTo>
                  <a:cubicBezTo>
                    <a:pt x="79058" y="236220"/>
                    <a:pt x="79058" y="286703"/>
                    <a:pt x="79058" y="339090"/>
                  </a:cubicBezTo>
                  <a:cubicBezTo>
                    <a:pt x="97155" y="339090"/>
                    <a:pt x="113348" y="339090"/>
                    <a:pt x="133350" y="339090"/>
                  </a:cubicBezTo>
                  <a:close/>
                  <a:moveTo>
                    <a:pt x="33338" y="140970"/>
                  </a:moveTo>
                  <a:cubicBezTo>
                    <a:pt x="28575" y="141923"/>
                    <a:pt x="23813" y="142875"/>
                    <a:pt x="20003" y="142875"/>
                  </a:cubicBezTo>
                  <a:cubicBezTo>
                    <a:pt x="20003" y="207645"/>
                    <a:pt x="20003" y="271463"/>
                    <a:pt x="20003" y="346710"/>
                  </a:cubicBezTo>
                  <a:cubicBezTo>
                    <a:pt x="35243" y="337185"/>
                    <a:pt x="53340" y="330517"/>
                    <a:pt x="52388" y="325755"/>
                  </a:cubicBezTo>
                  <a:cubicBezTo>
                    <a:pt x="44768" y="263842"/>
                    <a:pt x="75248" y="197167"/>
                    <a:pt x="33338" y="140970"/>
                  </a:cubicBezTo>
                  <a:close/>
                  <a:moveTo>
                    <a:pt x="130493" y="1713548"/>
                  </a:moveTo>
                  <a:cubicBezTo>
                    <a:pt x="130493" y="1678305"/>
                    <a:pt x="130493" y="1647825"/>
                    <a:pt x="130493" y="1614488"/>
                  </a:cubicBezTo>
                  <a:cubicBezTo>
                    <a:pt x="113348" y="1616393"/>
                    <a:pt x="100013" y="1618298"/>
                    <a:pt x="87630" y="1619250"/>
                  </a:cubicBezTo>
                  <a:cubicBezTo>
                    <a:pt x="87630" y="1652588"/>
                    <a:pt x="87630" y="1682115"/>
                    <a:pt x="87630" y="1713548"/>
                  </a:cubicBezTo>
                  <a:cubicBezTo>
                    <a:pt x="101918" y="1713548"/>
                    <a:pt x="115253" y="1713548"/>
                    <a:pt x="130493" y="1713548"/>
                  </a:cubicBezTo>
                  <a:close/>
                  <a:moveTo>
                    <a:pt x="312420" y="2099310"/>
                  </a:moveTo>
                  <a:cubicBezTo>
                    <a:pt x="295275" y="2101215"/>
                    <a:pt x="281940" y="2102168"/>
                    <a:pt x="269558" y="2103120"/>
                  </a:cubicBezTo>
                  <a:cubicBezTo>
                    <a:pt x="269558" y="2136458"/>
                    <a:pt x="269558" y="2165985"/>
                    <a:pt x="269558" y="2196465"/>
                  </a:cubicBezTo>
                  <a:cubicBezTo>
                    <a:pt x="284798" y="2196465"/>
                    <a:pt x="297180" y="2196465"/>
                    <a:pt x="312420" y="2196465"/>
                  </a:cubicBezTo>
                  <a:cubicBezTo>
                    <a:pt x="312420" y="2164080"/>
                    <a:pt x="312420" y="2135505"/>
                    <a:pt x="312420" y="2099310"/>
                  </a:cubicBezTo>
                  <a:close/>
                  <a:moveTo>
                    <a:pt x="244793" y="1975485"/>
                  </a:moveTo>
                  <a:cubicBezTo>
                    <a:pt x="226695" y="1977390"/>
                    <a:pt x="213360" y="1979295"/>
                    <a:pt x="200978" y="1980248"/>
                  </a:cubicBezTo>
                  <a:cubicBezTo>
                    <a:pt x="200978" y="2013585"/>
                    <a:pt x="200978" y="2043113"/>
                    <a:pt x="200978" y="2073593"/>
                  </a:cubicBezTo>
                  <a:cubicBezTo>
                    <a:pt x="217170" y="2073593"/>
                    <a:pt x="230505" y="2073593"/>
                    <a:pt x="244793" y="2073593"/>
                  </a:cubicBezTo>
                  <a:cubicBezTo>
                    <a:pt x="244793" y="2042160"/>
                    <a:pt x="244793" y="2012632"/>
                    <a:pt x="244793" y="1975485"/>
                  </a:cubicBezTo>
                  <a:close/>
                  <a:moveTo>
                    <a:pt x="202883" y="2101215"/>
                  </a:moveTo>
                  <a:cubicBezTo>
                    <a:pt x="202883" y="2135505"/>
                    <a:pt x="202883" y="2165985"/>
                    <a:pt x="202883" y="2196465"/>
                  </a:cubicBezTo>
                  <a:cubicBezTo>
                    <a:pt x="218123" y="2196465"/>
                    <a:pt x="229553" y="2196465"/>
                    <a:pt x="243840" y="2196465"/>
                  </a:cubicBezTo>
                  <a:cubicBezTo>
                    <a:pt x="243840" y="2164080"/>
                    <a:pt x="243840" y="2132648"/>
                    <a:pt x="243840" y="2101215"/>
                  </a:cubicBezTo>
                  <a:cubicBezTo>
                    <a:pt x="229553" y="2101215"/>
                    <a:pt x="218123" y="2101215"/>
                    <a:pt x="202883" y="2101215"/>
                  </a:cubicBezTo>
                  <a:close/>
                  <a:moveTo>
                    <a:pt x="270510" y="1979295"/>
                  </a:moveTo>
                  <a:cubicBezTo>
                    <a:pt x="270510" y="2014538"/>
                    <a:pt x="270510" y="2045018"/>
                    <a:pt x="270510" y="2078355"/>
                  </a:cubicBezTo>
                  <a:cubicBezTo>
                    <a:pt x="287655" y="2076450"/>
                    <a:pt x="300038" y="2075498"/>
                    <a:pt x="312420" y="2073593"/>
                  </a:cubicBezTo>
                  <a:cubicBezTo>
                    <a:pt x="312420" y="2039303"/>
                    <a:pt x="312420" y="2009775"/>
                    <a:pt x="312420" y="1979295"/>
                  </a:cubicBezTo>
                  <a:cubicBezTo>
                    <a:pt x="297180" y="1979295"/>
                    <a:pt x="284798" y="1979295"/>
                    <a:pt x="270510" y="1979295"/>
                  </a:cubicBezTo>
                  <a:close/>
                  <a:moveTo>
                    <a:pt x="313373" y="1741170"/>
                  </a:moveTo>
                  <a:cubicBezTo>
                    <a:pt x="296228" y="1741170"/>
                    <a:pt x="281940" y="1741170"/>
                    <a:pt x="268605" y="1741170"/>
                  </a:cubicBezTo>
                  <a:cubicBezTo>
                    <a:pt x="268605" y="1774508"/>
                    <a:pt x="268605" y="1804988"/>
                    <a:pt x="268605" y="1836420"/>
                  </a:cubicBezTo>
                  <a:cubicBezTo>
                    <a:pt x="283845" y="1836420"/>
                    <a:pt x="297180" y="1836420"/>
                    <a:pt x="313373" y="1836420"/>
                  </a:cubicBezTo>
                  <a:cubicBezTo>
                    <a:pt x="313373" y="1803083"/>
                    <a:pt x="313373" y="1772603"/>
                    <a:pt x="313373" y="1741170"/>
                  </a:cubicBezTo>
                  <a:close/>
                  <a:moveTo>
                    <a:pt x="268605" y="1499235"/>
                  </a:moveTo>
                  <a:cubicBezTo>
                    <a:pt x="268605" y="1533525"/>
                    <a:pt x="268605" y="1564005"/>
                    <a:pt x="268605" y="1594485"/>
                  </a:cubicBezTo>
                  <a:cubicBezTo>
                    <a:pt x="284798" y="1594485"/>
                    <a:pt x="298133" y="1594485"/>
                    <a:pt x="312420" y="1594485"/>
                  </a:cubicBezTo>
                  <a:cubicBezTo>
                    <a:pt x="312420" y="1561148"/>
                    <a:pt x="312420" y="1530668"/>
                    <a:pt x="312420" y="1499235"/>
                  </a:cubicBezTo>
                  <a:cubicBezTo>
                    <a:pt x="298133" y="1499235"/>
                    <a:pt x="285750" y="1499235"/>
                    <a:pt x="268605" y="1499235"/>
                  </a:cubicBezTo>
                  <a:close/>
                  <a:moveTo>
                    <a:pt x="62865" y="1595438"/>
                  </a:moveTo>
                  <a:cubicBezTo>
                    <a:pt x="62865" y="1561148"/>
                    <a:pt x="62865" y="1531620"/>
                    <a:pt x="62865" y="1500188"/>
                  </a:cubicBezTo>
                  <a:cubicBezTo>
                    <a:pt x="47625" y="1500188"/>
                    <a:pt x="34290" y="1500188"/>
                    <a:pt x="20003" y="1500188"/>
                  </a:cubicBezTo>
                  <a:cubicBezTo>
                    <a:pt x="20003" y="1533525"/>
                    <a:pt x="20003" y="1564005"/>
                    <a:pt x="20003" y="1595438"/>
                  </a:cubicBezTo>
                  <a:cubicBezTo>
                    <a:pt x="36195" y="1595438"/>
                    <a:pt x="47625" y="1595438"/>
                    <a:pt x="62865" y="1595438"/>
                  </a:cubicBezTo>
                  <a:close/>
                  <a:moveTo>
                    <a:pt x="157163" y="2435543"/>
                  </a:moveTo>
                  <a:cubicBezTo>
                    <a:pt x="210503" y="2435543"/>
                    <a:pt x="258128" y="2435543"/>
                    <a:pt x="308610" y="2435543"/>
                  </a:cubicBezTo>
                  <a:cubicBezTo>
                    <a:pt x="308610" y="2402205"/>
                    <a:pt x="308610" y="2372678"/>
                    <a:pt x="308610" y="2342198"/>
                  </a:cubicBezTo>
                  <a:cubicBezTo>
                    <a:pt x="256223" y="2342198"/>
                    <a:pt x="208598" y="2342198"/>
                    <a:pt x="157163" y="2342198"/>
                  </a:cubicBezTo>
                  <a:cubicBezTo>
                    <a:pt x="157163" y="2373630"/>
                    <a:pt x="157163" y="2403158"/>
                    <a:pt x="157163" y="2435543"/>
                  </a:cubicBezTo>
                  <a:close/>
                  <a:moveTo>
                    <a:pt x="63818" y="1862138"/>
                  </a:moveTo>
                  <a:cubicBezTo>
                    <a:pt x="46673" y="1862138"/>
                    <a:pt x="34290" y="1862138"/>
                    <a:pt x="20003" y="1862138"/>
                  </a:cubicBezTo>
                  <a:cubicBezTo>
                    <a:pt x="20003" y="1894523"/>
                    <a:pt x="20003" y="1924050"/>
                    <a:pt x="20003" y="1954530"/>
                  </a:cubicBezTo>
                  <a:cubicBezTo>
                    <a:pt x="35243" y="1954530"/>
                    <a:pt x="48578" y="1954530"/>
                    <a:pt x="63818" y="1954530"/>
                  </a:cubicBezTo>
                  <a:cubicBezTo>
                    <a:pt x="63818" y="1923098"/>
                    <a:pt x="63818" y="1895475"/>
                    <a:pt x="63818" y="1862138"/>
                  </a:cubicBezTo>
                  <a:close/>
                  <a:moveTo>
                    <a:pt x="21908" y="2225993"/>
                  </a:moveTo>
                  <a:cubicBezTo>
                    <a:pt x="21908" y="2253615"/>
                    <a:pt x="21908" y="2282190"/>
                    <a:pt x="21908" y="2310765"/>
                  </a:cubicBezTo>
                  <a:cubicBezTo>
                    <a:pt x="63818" y="2324100"/>
                    <a:pt x="62865" y="2297430"/>
                    <a:pt x="61913" y="2270760"/>
                  </a:cubicBezTo>
                  <a:cubicBezTo>
                    <a:pt x="61913" y="2245995"/>
                    <a:pt x="72390" y="2212658"/>
                    <a:pt x="21908" y="2225993"/>
                  </a:cubicBezTo>
                  <a:close/>
                  <a:moveTo>
                    <a:pt x="157163" y="242888"/>
                  </a:moveTo>
                  <a:cubicBezTo>
                    <a:pt x="151448" y="340995"/>
                    <a:pt x="151448" y="340995"/>
                    <a:pt x="195263" y="334328"/>
                  </a:cubicBezTo>
                  <a:cubicBezTo>
                    <a:pt x="193358" y="300990"/>
                    <a:pt x="211455" y="260033"/>
                    <a:pt x="157163" y="242888"/>
                  </a:cubicBezTo>
                  <a:close/>
                  <a:moveTo>
                    <a:pt x="268605" y="1861185"/>
                  </a:moveTo>
                  <a:cubicBezTo>
                    <a:pt x="268605" y="1892618"/>
                    <a:pt x="268605" y="1922145"/>
                    <a:pt x="268605" y="1953578"/>
                  </a:cubicBezTo>
                  <a:cubicBezTo>
                    <a:pt x="283845" y="1953578"/>
                    <a:pt x="297180" y="1953578"/>
                    <a:pt x="312420" y="1953578"/>
                  </a:cubicBezTo>
                  <a:cubicBezTo>
                    <a:pt x="312420" y="1922145"/>
                    <a:pt x="312420" y="1892618"/>
                    <a:pt x="312420" y="1861185"/>
                  </a:cubicBezTo>
                  <a:cubicBezTo>
                    <a:pt x="297180" y="1861185"/>
                    <a:pt x="283845" y="1861185"/>
                    <a:pt x="268605" y="1861185"/>
                  </a:cubicBezTo>
                  <a:close/>
                  <a:moveTo>
                    <a:pt x="90488" y="2223135"/>
                  </a:moveTo>
                  <a:cubicBezTo>
                    <a:pt x="90488" y="2255520"/>
                    <a:pt x="90488" y="2283143"/>
                    <a:pt x="90488" y="2312670"/>
                  </a:cubicBezTo>
                  <a:cubicBezTo>
                    <a:pt x="142875" y="2312670"/>
                    <a:pt x="192405" y="2312670"/>
                    <a:pt x="242888" y="2312670"/>
                  </a:cubicBezTo>
                  <a:cubicBezTo>
                    <a:pt x="242888" y="2281238"/>
                    <a:pt x="242888" y="2252663"/>
                    <a:pt x="242888" y="2223135"/>
                  </a:cubicBezTo>
                  <a:cubicBezTo>
                    <a:pt x="190500" y="2223135"/>
                    <a:pt x="141923" y="2223135"/>
                    <a:pt x="90488" y="2223135"/>
                  </a:cubicBezTo>
                  <a:close/>
                  <a:moveTo>
                    <a:pt x="126683" y="2436495"/>
                  </a:moveTo>
                  <a:cubicBezTo>
                    <a:pt x="126683" y="2402205"/>
                    <a:pt x="126683" y="2371725"/>
                    <a:pt x="126683" y="2336483"/>
                  </a:cubicBezTo>
                  <a:cubicBezTo>
                    <a:pt x="111443" y="2341245"/>
                    <a:pt x="90488" y="2343150"/>
                    <a:pt x="90488" y="2346960"/>
                  </a:cubicBezTo>
                  <a:cubicBezTo>
                    <a:pt x="87630" y="2376488"/>
                    <a:pt x="88583" y="2405063"/>
                    <a:pt x="88583" y="2436495"/>
                  </a:cubicBezTo>
                  <a:cubicBezTo>
                    <a:pt x="102870" y="2436495"/>
                    <a:pt x="113348" y="2436495"/>
                    <a:pt x="126683" y="2436495"/>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37" name="Freeform: Shape 103">
              <a:extLst>
                <a:ext uri="{FF2B5EF4-FFF2-40B4-BE49-F238E27FC236}">
                  <a16:creationId xmlns:a16="http://schemas.microsoft.com/office/drawing/2014/main" id="{CB703580-2F9F-42C5-B59B-94712BACD7E1}"/>
                </a:ext>
              </a:extLst>
            </p:cNvPr>
            <p:cNvSpPr/>
            <p:nvPr/>
          </p:nvSpPr>
          <p:spPr>
            <a:xfrm>
              <a:off x="4641190" y="1423862"/>
              <a:ext cx="477157" cy="2330989"/>
            </a:xfrm>
            <a:custGeom>
              <a:avLst/>
              <a:gdLst>
                <a:gd name="connsiteX0" fmla="*/ 285608 w 487386"/>
                <a:gd name="connsiteY0" fmla="*/ 1339706 h 2330989"/>
                <a:gd name="connsiteX1" fmla="*/ 285608 w 487386"/>
                <a:gd name="connsiteY1" fmla="*/ 1414297 h 2330989"/>
                <a:gd name="connsiteX2" fmla="*/ 356272 w 487386"/>
                <a:gd name="connsiteY2" fmla="*/ 1414297 h 2330989"/>
                <a:gd name="connsiteX3" fmla="*/ 356272 w 487386"/>
                <a:gd name="connsiteY3" fmla="*/ 1339706 h 2330989"/>
                <a:gd name="connsiteX4" fmla="*/ 285608 w 487386"/>
                <a:gd name="connsiteY4" fmla="*/ 1339706 h 2330989"/>
                <a:gd name="connsiteX5" fmla="*/ 31407 w 487386"/>
                <a:gd name="connsiteY5" fmla="*/ 1338724 h 2330989"/>
                <a:gd name="connsiteX6" fmla="*/ 31407 w 487386"/>
                <a:gd name="connsiteY6" fmla="*/ 1414297 h 2330989"/>
                <a:gd name="connsiteX7" fmla="*/ 258126 w 487386"/>
                <a:gd name="connsiteY7" fmla="*/ 1414297 h 2330989"/>
                <a:gd name="connsiteX8" fmla="*/ 258126 w 487386"/>
                <a:gd name="connsiteY8" fmla="*/ 1338724 h 2330989"/>
                <a:gd name="connsiteX9" fmla="*/ 31407 w 487386"/>
                <a:gd name="connsiteY9" fmla="*/ 1338724 h 2330989"/>
                <a:gd name="connsiteX10" fmla="*/ 385716 w 487386"/>
                <a:gd name="connsiteY10" fmla="*/ 1245485 h 2330989"/>
                <a:gd name="connsiteX11" fmla="*/ 385716 w 487386"/>
                <a:gd name="connsiteY11" fmla="*/ 1318113 h 2330989"/>
                <a:gd name="connsiteX12" fmla="*/ 453438 w 487386"/>
                <a:gd name="connsiteY12" fmla="*/ 1318113 h 2330989"/>
                <a:gd name="connsiteX13" fmla="*/ 453438 w 487386"/>
                <a:gd name="connsiteY13" fmla="*/ 1245485 h 2330989"/>
                <a:gd name="connsiteX14" fmla="*/ 385716 w 487386"/>
                <a:gd name="connsiteY14" fmla="*/ 1245485 h 2330989"/>
                <a:gd name="connsiteX15" fmla="*/ 32388 w 487386"/>
                <a:gd name="connsiteY15" fmla="*/ 1243522 h 2330989"/>
                <a:gd name="connsiteX16" fmla="*/ 32388 w 487386"/>
                <a:gd name="connsiteY16" fmla="*/ 1318113 h 2330989"/>
                <a:gd name="connsiteX17" fmla="*/ 102073 w 487386"/>
                <a:gd name="connsiteY17" fmla="*/ 1318113 h 2330989"/>
                <a:gd name="connsiteX18" fmla="*/ 102073 w 487386"/>
                <a:gd name="connsiteY18" fmla="*/ 1243522 h 2330989"/>
                <a:gd name="connsiteX19" fmla="*/ 32388 w 487386"/>
                <a:gd name="connsiteY19" fmla="*/ 1243522 h 2330989"/>
                <a:gd name="connsiteX20" fmla="*/ 130535 w 487386"/>
                <a:gd name="connsiteY20" fmla="*/ 1242540 h 2330989"/>
                <a:gd name="connsiteX21" fmla="*/ 130535 w 487386"/>
                <a:gd name="connsiteY21" fmla="*/ 1317131 h 2330989"/>
                <a:gd name="connsiteX22" fmla="*/ 356272 w 487386"/>
                <a:gd name="connsiteY22" fmla="*/ 1317131 h 2330989"/>
                <a:gd name="connsiteX23" fmla="*/ 356272 w 487386"/>
                <a:gd name="connsiteY23" fmla="*/ 1242540 h 2330989"/>
                <a:gd name="connsiteX24" fmla="*/ 130535 w 487386"/>
                <a:gd name="connsiteY24" fmla="*/ 1242540 h 2330989"/>
                <a:gd name="connsiteX25" fmla="*/ 128572 w 487386"/>
                <a:gd name="connsiteY25" fmla="*/ 1149301 h 2330989"/>
                <a:gd name="connsiteX26" fmla="*/ 128572 w 487386"/>
                <a:gd name="connsiteY26" fmla="*/ 1220947 h 2330989"/>
                <a:gd name="connsiteX27" fmla="*/ 199237 w 487386"/>
                <a:gd name="connsiteY27" fmla="*/ 1220947 h 2330989"/>
                <a:gd name="connsiteX28" fmla="*/ 199237 w 487386"/>
                <a:gd name="connsiteY28" fmla="*/ 1149301 h 2330989"/>
                <a:gd name="connsiteX29" fmla="*/ 128572 w 487386"/>
                <a:gd name="connsiteY29" fmla="*/ 1149301 h 2330989"/>
                <a:gd name="connsiteX30" fmla="*/ 226720 w 487386"/>
                <a:gd name="connsiteY30" fmla="*/ 1148319 h 2330989"/>
                <a:gd name="connsiteX31" fmla="*/ 226720 w 487386"/>
                <a:gd name="connsiteY31" fmla="*/ 1219966 h 2330989"/>
                <a:gd name="connsiteX32" fmla="*/ 453438 w 487386"/>
                <a:gd name="connsiteY32" fmla="*/ 1219966 h 2330989"/>
                <a:gd name="connsiteX33" fmla="*/ 453438 w 487386"/>
                <a:gd name="connsiteY33" fmla="*/ 1148319 h 2330989"/>
                <a:gd name="connsiteX34" fmla="*/ 226720 w 487386"/>
                <a:gd name="connsiteY34" fmla="*/ 1148319 h 2330989"/>
                <a:gd name="connsiteX35" fmla="*/ 128572 w 487386"/>
                <a:gd name="connsiteY35" fmla="*/ 1050172 h 2330989"/>
                <a:gd name="connsiteX36" fmla="*/ 128572 w 487386"/>
                <a:gd name="connsiteY36" fmla="*/ 1121820 h 2330989"/>
                <a:gd name="connsiteX37" fmla="*/ 357254 w 487386"/>
                <a:gd name="connsiteY37" fmla="*/ 1121820 h 2330989"/>
                <a:gd name="connsiteX38" fmla="*/ 357254 w 487386"/>
                <a:gd name="connsiteY38" fmla="*/ 1050172 h 2330989"/>
                <a:gd name="connsiteX39" fmla="*/ 128572 w 487386"/>
                <a:gd name="connsiteY39" fmla="*/ 1050172 h 2330989"/>
                <a:gd name="connsiteX40" fmla="*/ 32388 w 487386"/>
                <a:gd name="connsiteY40" fmla="*/ 1050172 h 2330989"/>
                <a:gd name="connsiteX41" fmla="*/ 32388 w 487386"/>
                <a:gd name="connsiteY41" fmla="*/ 1122800 h 2330989"/>
                <a:gd name="connsiteX42" fmla="*/ 103055 w 487386"/>
                <a:gd name="connsiteY42" fmla="*/ 1122800 h 2330989"/>
                <a:gd name="connsiteX43" fmla="*/ 103055 w 487386"/>
                <a:gd name="connsiteY43" fmla="*/ 1050172 h 2330989"/>
                <a:gd name="connsiteX44" fmla="*/ 32388 w 487386"/>
                <a:gd name="connsiteY44" fmla="*/ 1050172 h 2330989"/>
                <a:gd name="connsiteX45" fmla="*/ 383754 w 487386"/>
                <a:gd name="connsiteY45" fmla="*/ 953007 h 2330989"/>
                <a:gd name="connsiteX46" fmla="*/ 383754 w 487386"/>
                <a:gd name="connsiteY46" fmla="*/ 1024654 h 2330989"/>
                <a:gd name="connsiteX47" fmla="*/ 452457 w 487386"/>
                <a:gd name="connsiteY47" fmla="*/ 1024654 h 2330989"/>
                <a:gd name="connsiteX48" fmla="*/ 452457 w 487386"/>
                <a:gd name="connsiteY48" fmla="*/ 953007 h 2330989"/>
                <a:gd name="connsiteX49" fmla="*/ 383754 w 487386"/>
                <a:gd name="connsiteY49" fmla="*/ 953007 h 2330989"/>
                <a:gd name="connsiteX50" fmla="*/ 30425 w 487386"/>
                <a:gd name="connsiteY50" fmla="*/ 953007 h 2330989"/>
                <a:gd name="connsiteX51" fmla="*/ 30425 w 487386"/>
                <a:gd name="connsiteY51" fmla="*/ 1023673 h 2330989"/>
                <a:gd name="connsiteX52" fmla="*/ 259108 w 487386"/>
                <a:gd name="connsiteY52" fmla="*/ 1023673 h 2330989"/>
                <a:gd name="connsiteX53" fmla="*/ 259108 w 487386"/>
                <a:gd name="connsiteY53" fmla="*/ 953007 h 2330989"/>
                <a:gd name="connsiteX54" fmla="*/ 30425 w 487386"/>
                <a:gd name="connsiteY54" fmla="*/ 953007 h 2330989"/>
                <a:gd name="connsiteX55" fmla="*/ 286589 w 487386"/>
                <a:gd name="connsiteY55" fmla="*/ 952025 h 2330989"/>
                <a:gd name="connsiteX56" fmla="*/ 286589 w 487386"/>
                <a:gd name="connsiteY56" fmla="*/ 1023673 h 2330989"/>
                <a:gd name="connsiteX57" fmla="*/ 357254 w 487386"/>
                <a:gd name="connsiteY57" fmla="*/ 1023673 h 2330989"/>
                <a:gd name="connsiteX58" fmla="*/ 357254 w 487386"/>
                <a:gd name="connsiteY58" fmla="*/ 952025 h 2330989"/>
                <a:gd name="connsiteX59" fmla="*/ 286589 w 487386"/>
                <a:gd name="connsiteY59" fmla="*/ 952025 h 2330989"/>
                <a:gd name="connsiteX60" fmla="*/ 382772 w 487386"/>
                <a:gd name="connsiteY60" fmla="*/ 854860 h 2330989"/>
                <a:gd name="connsiteX61" fmla="*/ 382772 w 487386"/>
                <a:gd name="connsiteY61" fmla="*/ 927489 h 2330989"/>
                <a:gd name="connsiteX62" fmla="*/ 452457 w 487386"/>
                <a:gd name="connsiteY62" fmla="*/ 927489 h 2330989"/>
                <a:gd name="connsiteX63" fmla="*/ 452457 w 487386"/>
                <a:gd name="connsiteY63" fmla="*/ 854860 h 2330989"/>
                <a:gd name="connsiteX64" fmla="*/ 382772 w 487386"/>
                <a:gd name="connsiteY64" fmla="*/ 854860 h 2330989"/>
                <a:gd name="connsiteX65" fmla="*/ 286589 w 487386"/>
                <a:gd name="connsiteY65" fmla="*/ 853878 h 2330989"/>
                <a:gd name="connsiteX66" fmla="*/ 286589 w 487386"/>
                <a:gd name="connsiteY66" fmla="*/ 927489 h 2330989"/>
                <a:gd name="connsiteX67" fmla="*/ 355291 w 487386"/>
                <a:gd name="connsiteY67" fmla="*/ 927489 h 2330989"/>
                <a:gd name="connsiteX68" fmla="*/ 355291 w 487386"/>
                <a:gd name="connsiteY68" fmla="*/ 853878 h 2330989"/>
                <a:gd name="connsiteX69" fmla="*/ 286589 w 487386"/>
                <a:gd name="connsiteY69" fmla="*/ 853878 h 2330989"/>
                <a:gd name="connsiteX70" fmla="*/ 384735 w 487386"/>
                <a:gd name="connsiteY70" fmla="*/ 756713 h 2330989"/>
                <a:gd name="connsiteX71" fmla="*/ 384735 w 487386"/>
                <a:gd name="connsiteY71" fmla="*/ 829342 h 2330989"/>
                <a:gd name="connsiteX72" fmla="*/ 453438 w 487386"/>
                <a:gd name="connsiteY72" fmla="*/ 829342 h 2330989"/>
                <a:gd name="connsiteX73" fmla="*/ 453438 w 487386"/>
                <a:gd name="connsiteY73" fmla="*/ 756713 h 2330989"/>
                <a:gd name="connsiteX74" fmla="*/ 384735 w 487386"/>
                <a:gd name="connsiteY74" fmla="*/ 756713 h 2330989"/>
                <a:gd name="connsiteX75" fmla="*/ 130535 w 487386"/>
                <a:gd name="connsiteY75" fmla="*/ 756713 h 2330989"/>
                <a:gd name="connsiteX76" fmla="*/ 130535 w 487386"/>
                <a:gd name="connsiteY76" fmla="*/ 829342 h 2330989"/>
                <a:gd name="connsiteX77" fmla="*/ 357254 w 487386"/>
                <a:gd name="connsiteY77" fmla="*/ 829342 h 2330989"/>
                <a:gd name="connsiteX78" fmla="*/ 357254 w 487386"/>
                <a:gd name="connsiteY78" fmla="*/ 756713 h 2330989"/>
                <a:gd name="connsiteX79" fmla="*/ 130535 w 487386"/>
                <a:gd name="connsiteY79" fmla="*/ 756713 h 2330989"/>
                <a:gd name="connsiteX80" fmla="*/ 32388 w 487386"/>
                <a:gd name="connsiteY80" fmla="*/ 755731 h 2330989"/>
                <a:gd name="connsiteX81" fmla="*/ 32388 w 487386"/>
                <a:gd name="connsiteY81" fmla="*/ 830323 h 2330989"/>
                <a:gd name="connsiteX82" fmla="*/ 102073 w 487386"/>
                <a:gd name="connsiteY82" fmla="*/ 830323 h 2330989"/>
                <a:gd name="connsiteX83" fmla="*/ 102073 w 487386"/>
                <a:gd name="connsiteY83" fmla="*/ 755731 h 2330989"/>
                <a:gd name="connsiteX84" fmla="*/ 32388 w 487386"/>
                <a:gd name="connsiteY84" fmla="*/ 755731 h 2330989"/>
                <a:gd name="connsiteX85" fmla="*/ 382772 w 487386"/>
                <a:gd name="connsiteY85" fmla="*/ 658566 h 2330989"/>
                <a:gd name="connsiteX86" fmla="*/ 382772 w 487386"/>
                <a:gd name="connsiteY86" fmla="*/ 733158 h 2330989"/>
                <a:gd name="connsiteX87" fmla="*/ 452457 w 487386"/>
                <a:gd name="connsiteY87" fmla="*/ 733158 h 2330989"/>
                <a:gd name="connsiteX88" fmla="*/ 452457 w 487386"/>
                <a:gd name="connsiteY88" fmla="*/ 658566 h 2330989"/>
                <a:gd name="connsiteX89" fmla="*/ 382772 w 487386"/>
                <a:gd name="connsiteY89" fmla="*/ 658566 h 2330989"/>
                <a:gd name="connsiteX90" fmla="*/ 31407 w 487386"/>
                <a:gd name="connsiteY90" fmla="*/ 658566 h 2330989"/>
                <a:gd name="connsiteX91" fmla="*/ 31407 w 487386"/>
                <a:gd name="connsiteY91" fmla="*/ 735121 h 2330989"/>
                <a:gd name="connsiteX92" fmla="*/ 259108 w 487386"/>
                <a:gd name="connsiteY92" fmla="*/ 735121 h 2330989"/>
                <a:gd name="connsiteX93" fmla="*/ 259108 w 487386"/>
                <a:gd name="connsiteY93" fmla="*/ 658566 h 2330989"/>
                <a:gd name="connsiteX94" fmla="*/ 31407 w 487386"/>
                <a:gd name="connsiteY94" fmla="*/ 658566 h 2330989"/>
                <a:gd name="connsiteX95" fmla="*/ 226720 w 487386"/>
                <a:gd name="connsiteY95" fmla="*/ 561400 h 2330989"/>
                <a:gd name="connsiteX96" fmla="*/ 226720 w 487386"/>
                <a:gd name="connsiteY96" fmla="*/ 638937 h 2330989"/>
                <a:gd name="connsiteX97" fmla="*/ 451475 w 487386"/>
                <a:gd name="connsiteY97" fmla="*/ 638937 h 2330989"/>
                <a:gd name="connsiteX98" fmla="*/ 451475 w 487386"/>
                <a:gd name="connsiteY98" fmla="*/ 561400 h 2330989"/>
                <a:gd name="connsiteX99" fmla="*/ 226720 w 487386"/>
                <a:gd name="connsiteY99" fmla="*/ 561400 h 2330989"/>
                <a:gd name="connsiteX100" fmla="*/ 128572 w 487386"/>
                <a:gd name="connsiteY100" fmla="*/ 561400 h 2330989"/>
                <a:gd name="connsiteX101" fmla="*/ 128572 w 487386"/>
                <a:gd name="connsiteY101" fmla="*/ 636974 h 2330989"/>
                <a:gd name="connsiteX102" fmla="*/ 198257 w 487386"/>
                <a:gd name="connsiteY102" fmla="*/ 636974 h 2330989"/>
                <a:gd name="connsiteX103" fmla="*/ 198257 w 487386"/>
                <a:gd name="connsiteY103" fmla="*/ 561400 h 2330989"/>
                <a:gd name="connsiteX104" fmla="*/ 128572 w 487386"/>
                <a:gd name="connsiteY104" fmla="*/ 561400 h 2330989"/>
                <a:gd name="connsiteX105" fmla="*/ 129554 w 487386"/>
                <a:gd name="connsiteY105" fmla="*/ 464235 h 2330989"/>
                <a:gd name="connsiteX106" fmla="*/ 129554 w 487386"/>
                <a:gd name="connsiteY106" fmla="*/ 540790 h 2330989"/>
                <a:gd name="connsiteX107" fmla="*/ 356272 w 487386"/>
                <a:gd name="connsiteY107" fmla="*/ 540790 h 2330989"/>
                <a:gd name="connsiteX108" fmla="*/ 356272 w 487386"/>
                <a:gd name="connsiteY108" fmla="*/ 464235 h 2330989"/>
                <a:gd name="connsiteX109" fmla="*/ 129554 w 487386"/>
                <a:gd name="connsiteY109" fmla="*/ 464235 h 2330989"/>
                <a:gd name="connsiteX110" fmla="*/ 34352 w 487386"/>
                <a:gd name="connsiteY110" fmla="*/ 463253 h 2330989"/>
                <a:gd name="connsiteX111" fmla="*/ 34352 w 487386"/>
                <a:gd name="connsiteY111" fmla="*/ 539808 h 2330989"/>
                <a:gd name="connsiteX112" fmla="*/ 102073 w 487386"/>
                <a:gd name="connsiteY112" fmla="*/ 539808 h 2330989"/>
                <a:gd name="connsiteX113" fmla="*/ 102073 w 487386"/>
                <a:gd name="connsiteY113" fmla="*/ 463253 h 2330989"/>
                <a:gd name="connsiteX114" fmla="*/ 34352 w 487386"/>
                <a:gd name="connsiteY114" fmla="*/ 463253 h 2330989"/>
                <a:gd name="connsiteX115" fmla="*/ 384735 w 487386"/>
                <a:gd name="connsiteY115" fmla="*/ 462272 h 2330989"/>
                <a:gd name="connsiteX116" fmla="*/ 384735 w 487386"/>
                <a:gd name="connsiteY116" fmla="*/ 540790 h 2330989"/>
                <a:gd name="connsiteX117" fmla="*/ 451475 w 487386"/>
                <a:gd name="connsiteY117" fmla="*/ 540790 h 2330989"/>
                <a:gd name="connsiteX118" fmla="*/ 451475 w 487386"/>
                <a:gd name="connsiteY118" fmla="*/ 462272 h 2330989"/>
                <a:gd name="connsiteX119" fmla="*/ 384735 w 487386"/>
                <a:gd name="connsiteY119" fmla="*/ 462272 h 2330989"/>
                <a:gd name="connsiteX120" fmla="*/ 52999 w 487386"/>
                <a:gd name="connsiteY120" fmla="*/ 286589 h 2330989"/>
                <a:gd name="connsiteX121" fmla="*/ 52999 w 487386"/>
                <a:gd name="connsiteY121" fmla="*/ 364126 h 2330989"/>
                <a:gd name="connsiteX122" fmla="*/ 192368 w 487386"/>
                <a:gd name="connsiteY122" fmla="*/ 364126 h 2330989"/>
                <a:gd name="connsiteX123" fmla="*/ 192368 w 487386"/>
                <a:gd name="connsiteY123" fmla="*/ 286589 h 2330989"/>
                <a:gd name="connsiteX124" fmla="*/ 52999 w 487386"/>
                <a:gd name="connsiteY124" fmla="*/ 286589 h 2330989"/>
                <a:gd name="connsiteX125" fmla="*/ 295422 w 487386"/>
                <a:gd name="connsiteY125" fmla="*/ 285608 h 2330989"/>
                <a:gd name="connsiteX126" fmla="*/ 295422 w 487386"/>
                <a:gd name="connsiteY126" fmla="*/ 364126 h 2330989"/>
                <a:gd name="connsiteX127" fmla="*/ 434790 w 487386"/>
                <a:gd name="connsiteY127" fmla="*/ 364126 h 2330989"/>
                <a:gd name="connsiteX128" fmla="*/ 434790 w 487386"/>
                <a:gd name="connsiteY128" fmla="*/ 285608 h 2330989"/>
                <a:gd name="connsiteX129" fmla="*/ 295422 w 487386"/>
                <a:gd name="connsiteY129" fmla="*/ 285608 h 2330989"/>
                <a:gd name="connsiteX130" fmla="*/ 51036 w 487386"/>
                <a:gd name="connsiteY130" fmla="*/ 186479 h 2330989"/>
                <a:gd name="connsiteX131" fmla="*/ 51036 w 487386"/>
                <a:gd name="connsiteY131" fmla="*/ 259108 h 2330989"/>
                <a:gd name="connsiteX132" fmla="*/ 190405 w 487386"/>
                <a:gd name="connsiteY132" fmla="*/ 259108 h 2330989"/>
                <a:gd name="connsiteX133" fmla="*/ 190405 w 487386"/>
                <a:gd name="connsiteY133" fmla="*/ 186479 h 2330989"/>
                <a:gd name="connsiteX134" fmla="*/ 51036 w 487386"/>
                <a:gd name="connsiteY134" fmla="*/ 186479 h 2330989"/>
                <a:gd name="connsiteX135" fmla="*/ 294440 w 487386"/>
                <a:gd name="connsiteY135" fmla="*/ 185498 h 2330989"/>
                <a:gd name="connsiteX136" fmla="*/ 294440 w 487386"/>
                <a:gd name="connsiteY136" fmla="*/ 260090 h 2330989"/>
                <a:gd name="connsiteX137" fmla="*/ 432828 w 487386"/>
                <a:gd name="connsiteY137" fmla="*/ 260090 h 2330989"/>
                <a:gd name="connsiteX138" fmla="*/ 432828 w 487386"/>
                <a:gd name="connsiteY138" fmla="*/ 185498 h 2330989"/>
                <a:gd name="connsiteX139" fmla="*/ 294440 w 487386"/>
                <a:gd name="connsiteY139" fmla="*/ 185498 h 2330989"/>
                <a:gd name="connsiteX140" fmla="*/ 52999 w 487386"/>
                <a:gd name="connsiteY140" fmla="*/ 89314 h 2330989"/>
                <a:gd name="connsiteX141" fmla="*/ 52999 w 487386"/>
                <a:gd name="connsiteY141" fmla="*/ 158017 h 2330989"/>
                <a:gd name="connsiteX142" fmla="*/ 191387 w 487386"/>
                <a:gd name="connsiteY142" fmla="*/ 158017 h 2330989"/>
                <a:gd name="connsiteX143" fmla="*/ 191387 w 487386"/>
                <a:gd name="connsiteY143" fmla="*/ 89314 h 2330989"/>
                <a:gd name="connsiteX144" fmla="*/ 52999 w 487386"/>
                <a:gd name="connsiteY144" fmla="*/ 89314 h 2330989"/>
                <a:gd name="connsiteX145" fmla="*/ 296403 w 487386"/>
                <a:gd name="connsiteY145" fmla="*/ 87351 h 2330989"/>
                <a:gd name="connsiteX146" fmla="*/ 296403 w 487386"/>
                <a:gd name="connsiteY146" fmla="*/ 158998 h 2330989"/>
                <a:gd name="connsiteX147" fmla="*/ 432828 w 487386"/>
                <a:gd name="connsiteY147" fmla="*/ 158998 h 2330989"/>
                <a:gd name="connsiteX148" fmla="*/ 432828 w 487386"/>
                <a:gd name="connsiteY148" fmla="*/ 87351 h 2330989"/>
                <a:gd name="connsiteX149" fmla="*/ 296403 w 487386"/>
                <a:gd name="connsiteY149" fmla="*/ 87351 h 2330989"/>
                <a:gd name="connsiteX150" fmla="*/ 26499 w 487386"/>
                <a:gd name="connsiteY150" fmla="*/ 0 h 2330989"/>
                <a:gd name="connsiteX151" fmla="*/ 219849 w 487386"/>
                <a:gd name="connsiteY151" fmla="*/ 0 h 2330989"/>
                <a:gd name="connsiteX152" fmla="*/ 219849 w 487386"/>
                <a:gd name="connsiteY152" fmla="*/ 111888 h 2330989"/>
                <a:gd name="connsiteX153" fmla="*/ 219849 w 487386"/>
                <a:gd name="connsiteY153" fmla="*/ 337625 h 2330989"/>
                <a:gd name="connsiteX154" fmla="*/ 263033 w 487386"/>
                <a:gd name="connsiteY154" fmla="*/ 366088 h 2330989"/>
                <a:gd name="connsiteX155" fmla="*/ 263033 w 487386"/>
                <a:gd name="connsiteY155" fmla="*/ 2945 h 2330989"/>
                <a:gd name="connsiteX156" fmla="*/ 461290 w 487386"/>
                <a:gd name="connsiteY156" fmla="*/ 2945 h 2330989"/>
                <a:gd name="connsiteX157" fmla="*/ 463253 w 487386"/>
                <a:gd name="connsiteY157" fmla="*/ 330756 h 2330989"/>
                <a:gd name="connsiteX158" fmla="*/ 481901 w 487386"/>
                <a:gd name="connsiteY158" fmla="*/ 1297502 h 2330989"/>
                <a:gd name="connsiteX159" fmla="*/ 483863 w 487386"/>
                <a:gd name="connsiteY159" fmla="*/ 2269156 h 2330989"/>
                <a:gd name="connsiteX160" fmla="*/ 483863 w 487386"/>
                <a:gd name="connsiteY160" fmla="*/ 2330989 h 2330989"/>
                <a:gd name="connsiteX161" fmla="*/ 0 w 487386"/>
                <a:gd name="connsiteY161" fmla="*/ 2330989 h 2330989"/>
                <a:gd name="connsiteX162" fmla="*/ 0 w 487386"/>
                <a:gd name="connsiteY162" fmla="*/ 2284859 h 2330989"/>
                <a:gd name="connsiteX163" fmla="*/ 0 w 487386"/>
                <a:gd name="connsiteY163" fmla="*/ 421051 h 2330989"/>
                <a:gd name="connsiteX164" fmla="*/ 26499 w 487386"/>
                <a:gd name="connsiteY164" fmla="*/ 0 h 233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487386" h="2330989">
                  <a:moveTo>
                    <a:pt x="285608" y="1339706"/>
                  </a:moveTo>
                  <a:cubicBezTo>
                    <a:pt x="285608" y="1366205"/>
                    <a:pt x="285608" y="1388779"/>
                    <a:pt x="285608" y="1414297"/>
                  </a:cubicBezTo>
                  <a:cubicBezTo>
                    <a:pt x="312107" y="1414297"/>
                    <a:pt x="333699" y="1414297"/>
                    <a:pt x="356272" y="1414297"/>
                  </a:cubicBezTo>
                  <a:cubicBezTo>
                    <a:pt x="356272" y="1387797"/>
                    <a:pt x="356272" y="1364242"/>
                    <a:pt x="356272" y="1339706"/>
                  </a:cubicBezTo>
                  <a:cubicBezTo>
                    <a:pt x="331736" y="1339706"/>
                    <a:pt x="309163" y="1339706"/>
                    <a:pt x="285608" y="1339706"/>
                  </a:cubicBezTo>
                  <a:close/>
                  <a:moveTo>
                    <a:pt x="31407" y="1338724"/>
                  </a:moveTo>
                  <a:cubicBezTo>
                    <a:pt x="31407" y="1366205"/>
                    <a:pt x="31407" y="1389760"/>
                    <a:pt x="31407" y="1414297"/>
                  </a:cubicBezTo>
                  <a:cubicBezTo>
                    <a:pt x="108942" y="1414297"/>
                    <a:pt x="183534" y="1414297"/>
                    <a:pt x="258126" y="1414297"/>
                  </a:cubicBezTo>
                  <a:cubicBezTo>
                    <a:pt x="258126" y="1386816"/>
                    <a:pt x="258126" y="1363261"/>
                    <a:pt x="258126" y="1338724"/>
                  </a:cubicBezTo>
                  <a:cubicBezTo>
                    <a:pt x="180590" y="1338724"/>
                    <a:pt x="106980" y="1338724"/>
                    <a:pt x="31407" y="1338724"/>
                  </a:cubicBezTo>
                  <a:close/>
                  <a:moveTo>
                    <a:pt x="385716" y="1245485"/>
                  </a:moveTo>
                  <a:cubicBezTo>
                    <a:pt x="385716" y="1271984"/>
                    <a:pt x="385716" y="1295539"/>
                    <a:pt x="385716" y="1318113"/>
                  </a:cubicBezTo>
                  <a:cubicBezTo>
                    <a:pt x="410253" y="1318113"/>
                    <a:pt x="430864" y="1318113"/>
                    <a:pt x="453438" y="1318113"/>
                  </a:cubicBezTo>
                  <a:cubicBezTo>
                    <a:pt x="453438" y="1293576"/>
                    <a:pt x="453438" y="1271003"/>
                    <a:pt x="453438" y="1245485"/>
                  </a:cubicBezTo>
                  <a:cubicBezTo>
                    <a:pt x="427920" y="1245485"/>
                    <a:pt x="406328" y="1245485"/>
                    <a:pt x="385716" y="1245485"/>
                  </a:cubicBezTo>
                  <a:close/>
                  <a:moveTo>
                    <a:pt x="32388" y="1243522"/>
                  </a:moveTo>
                  <a:cubicBezTo>
                    <a:pt x="32388" y="1270021"/>
                    <a:pt x="32388" y="1292595"/>
                    <a:pt x="32388" y="1318113"/>
                  </a:cubicBezTo>
                  <a:cubicBezTo>
                    <a:pt x="55943" y="1318113"/>
                    <a:pt x="78518" y="1318113"/>
                    <a:pt x="102073" y="1318113"/>
                  </a:cubicBezTo>
                  <a:cubicBezTo>
                    <a:pt x="102073" y="1292595"/>
                    <a:pt x="102073" y="1269040"/>
                    <a:pt x="102073" y="1243522"/>
                  </a:cubicBezTo>
                  <a:cubicBezTo>
                    <a:pt x="77536" y="1243522"/>
                    <a:pt x="55943" y="1243522"/>
                    <a:pt x="32388" y="1243522"/>
                  </a:cubicBezTo>
                  <a:close/>
                  <a:moveTo>
                    <a:pt x="130535" y="1242540"/>
                  </a:moveTo>
                  <a:cubicBezTo>
                    <a:pt x="130535" y="1271003"/>
                    <a:pt x="130535" y="1294558"/>
                    <a:pt x="130535" y="1317131"/>
                  </a:cubicBezTo>
                  <a:cubicBezTo>
                    <a:pt x="208071" y="1317131"/>
                    <a:pt x="281681" y="1317131"/>
                    <a:pt x="356272" y="1317131"/>
                  </a:cubicBezTo>
                  <a:cubicBezTo>
                    <a:pt x="356272" y="1290632"/>
                    <a:pt x="356272" y="1267077"/>
                    <a:pt x="356272" y="1242540"/>
                  </a:cubicBezTo>
                  <a:cubicBezTo>
                    <a:pt x="278737" y="1242540"/>
                    <a:pt x="206108" y="1242540"/>
                    <a:pt x="130535" y="1242540"/>
                  </a:cubicBezTo>
                  <a:close/>
                  <a:moveTo>
                    <a:pt x="128572" y="1149301"/>
                  </a:moveTo>
                  <a:cubicBezTo>
                    <a:pt x="128572" y="1174819"/>
                    <a:pt x="128572" y="1197392"/>
                    <a:pt x="128572" y="1220947"/>
                  </a:cubicBezTo>
                  <a:cubicBezTo>
                    <a:pt x="153109" y="1220947"/>
                    <a:pt x="174701" y="1220947"/>
                    <a:pt x="199237" y="1220947"/>
                  </a:cubicBezTo>
                  <a:cubicBezTo>
                    <a:pt x="199237" y="1193466"/>
                    <a:pt x="199237" y="1171874"/>
                    <a:pt x="199237" y="1149301"/>
                  </a:cubicBezTo>
                  <a:cubicBezTo>
                    <a:pt x="173719" y="1149301"/>
                    <a:pt x="151146" y="1149301"/>
                    <a:pt x="128572" y="1149301"/>
                  </a:cubicBezTo>
                  <a:close/>
                  <a:moveTo>
                    <a:pt x="226720" y="1148319"/>
                  </a:moveTo>
                  <a:cubicBezTo>
                    <a:pt x="226720" y="1174819"/>
                    <a:pt x="226720" y="1196411"/>
                    <a:pt x="226720" y="1219966"/>
                  </a:cubicBezTo>
                  <a:cubicBezTo>
                    <a:pt x="303273" y="1219966"/>
                    <a:pt x="377866" y="1219966"/>
                    <a:pt x="453438" y="1219966"/>
                  </a:cubicBezTo>
                  <a:cubicBezTo>
                    <a:pt x="453438" y="1195429"/>
                    <a:pt x="453438" y="1172856"/>
                    <a:pt x="453438" y="1148319"/>
                  </a:cubicBezTo>
                  <a:cubicBezTo>
                    <a:pt x="373940" y="1148319"/>
                    <a:pt x="300329" y="1148319"/>
                    <a:pt x="226720" y="1148319"/>
                  </a:cubicBezTo>
                  <a:close/>
                  <a:moveTo>
                    <a:pt x="128572" y="1050172"/>
                  </a:moveTo>
                  <a:cubicBezTo>
                    <a:pt x="128572" y="1075690"/>
                    <a:pt x="128572" y="1098264"/>
                    <a:pt x="128572" y="1121820"/>
                  </a:cubicBezTo>
                  <a:cubicBezTo>
                    <a:pt x="206108" y="1121820"/>
                    <a:pt x="280700" y="1121820"/>
                    <a:pt x="357254" y="1121820"/>
                  </a:cubicBezTo>
                  <a:cubicBezTo>
                    <a:pt x="357254" y="1096301"/>
                    <a:pt x="357254" y="1074709"/>
                    <a:pt x="357254" y="1050172"/>
                  </a:cubicBezTo>
                  <a:cubicBezTo>
                    <a:pt x="279719" y="1050172"/>
                    <a:pt x="204145" y="1050172"/>
                    <a:pt x="128572" y="1050172"/>
                  </a:cubicBezTo>
                  <a:close/>
                  <a:moveTo>
                    <a:pt x="32388" y="1050172"/>
                  </a:moveTo>
                  <a:cubicBezTo>
                    <a:pt x="32388" y="1076672"/>
                    <a:pt x="32388" y="1100227"/>
                    <a:pt x="32388" y="1122800"/>
                  </a:cubicBezTo>
                  <a:cubicBezTo>
                    <a:pt x="57906" y="1122800"/>
                    <a:pt x="79498" y="1122800"/>
                    <a:pt x="103055" y="1122800"/>
                  </a:cubicBezTo>
                  <a:cubicBezTo>
                    <a:pt x="103055" y="1097282"/>
                    <a:pt x="103055" y="1074709"/>
                    <a:pt x="103055" y="1050172"/>
                  </a:cubicBezTo>
                  <a:cubicBezTo>
                    <a:pt x="76555" y="1050172"/>
                    <a:pt x="53981" y="1050172"/>
                    <a:pt x="32388" y="1050172"/>
                  </a:cubicBezTo>
                  <a:close/>
                  <a:moveTo>
                    <a:pt x="383754" y="953007"/>
                  </a:moveTo>
                  <a:cubicBezTo>
                    <a:pt x="383754" y="978525"/>
                    <a:pt x="383754" y="1001098"/>
                    <a:pt x="383754" y="1024654"/>
                  </a:cubicBezTo>
                  <a:cubicBezTo>
                    <a:pt x="408291" y="1024654"/>
                    <a:pt x="429883" y="1024654"/>
                    <a:pt x="452457" y="1024654"/>
                  </a:cubicBezTo>
                  <a:cubicBezTo>
                    <a:pt x="452457" y="998154"/>
                    <a:pt x="452457" y="974599"/>
                    <a:pt x="452457" y="953007"/>
                  </a:cubicBezTo>
                  <a:cubicBezTo>
                    <a:pt x="426939" y="953007"/>
                    <a:pt x="405346" y="953007"/>
                    <a:pt x="383754" y="953007"/>
                  </a:cubicBezTo>
                  <a:close/>
                  <a:moveTo>
                    <a:pt x="30425" y="953007"/>
                  </a:moveTo>
                  <a:cubicBezTo>
                    <a:pt x="30425" y="977543"/>
                    <a:pt x="30425" y="998154"/>
                    <a:pt x="30425" y="1023673"/>
                  </a:cubicBezTo>
                  <a:cubicBezTo>
                    <a:pt x="109924" y="1023673"/>
                    <a:pt x="185497" y="1023673"/>
                    <a:pt x="259108" y="1023673"/>
                  </a:cubicBezTo>
                  <a:cubicBezTo>
                    <a:pt x="259108" y="997172"/>
                    <a:pt x="259108" y="975580"/>
                    <a:pt x="259108" y="953007"/>
                  </a:cubicBezTo>
                  <a:cubicBezTo>
                    <a:pt x="181572" y="953007"/>
                    <a:pt x="105999" y="953007"/>
                    <a:pt x="30425" y="953007"/>
                  </a:cubicBezTo>
                  <a:close/>
                  <a:moveTo>
                    <a:pt x="286589" y="952025"/>
                  </a:moveTo>
                  <a:cubicBezTo>
                    <a:pt x="286589" y="977543"/>
                    <a:pt x="286589" y="1001098"/>
                    <a:pt x="286589" y="1023673"/>
                  </a:cubicBezTo>
                  <a:cubicBezTo>
                    <a:pt x="312107" y="1023673"/>
                    <a:pt x="333699" y="1023673"/>
                    <a:pt x="357254" y="1023673"/>
                  </a:cubicBezTo>
                  <a:cubicBezTo>
                    <a:pt x="357254" y="999135"/>
                    <a:pt x="357254" y="977543"/>
                    <a:pt x="357254" y="952025"/>
                  </a:cubicBezTo>
                  <a:cubicBezTo>
                    <a:pt x="330754" y="952025"/>
                    <a:pt x="309163" y="952025"/>
                    <a:pt x="286589" y="952025"/>
                  </a:cubicBezTo>
                  <a:close/>
                  <a:moveTo>
                    <a:pt x="382772" y="854860"/>
                  </a:moveTo>
                  <a:cubicBezTo>
                    <a:pt x="382772" y="879396"/>
                    <a:pt x="382772" y="901970"/>
                    <a:pt x="382772" y="927489"/>
                  </a:cubicBezTo>
                  <a:cubicBezTo>
                    <a:pt x="409272" y="927489"/>
                    <a:pt x="429883" y="927489"/>
                    <a:pt x="452457" y="927489"/>
                  </a:cubicBezTo>
                  <a:cubicBezTo>
                    <a:pt x="452457" y="901970"/>
                    <a:pt x="452457" y="878415"/>
                    <a:pt x="452457" y="854860"/>
                  </a:cubicBezTo>
                  <a:cubicBezTo>
                    <a:pt x="426939" y="854860"/>
                    <a:pt x="405346" y="854860"/>
                    <a:pt x="382772" y="854860"/>
                  </a:cubicBezTo>
                  <a:close/>
                  <a:moveTo>
                    <a:pt x="286589" y="853878"/>
                  </a:moveTo>
                  <a:cubicBezTo>
                    <a:pt x="286589" y="880378"/>
                    <a:pt x="286589" y="902951"/>
                    <a:pt x="286589" y="927489"/>
                  </a:cubicBezTo>
                  <a:cubicBezTo>
                    <a:pt x="311125" y="927489"/>
                    <a:pt x="331736" y="927489"/>
                    <a:pt x="355291" y="927489"/>
                  </a:cubicBezTo>
                  <a:cubicBezTo>
                    <a:pt x="355291" y="901970"/>
                    <a:pt x="355291" y="878415"/>
                    <a:pt x="355291" y="853878"/>
                  </a:cubicBezTo>
                  <a:cubicBezTo>
                    <a:pt x="330754" y="853878"/>
                    <a:pt x="308181" y="853878"/>
                    <a:pt x="286589" y="853878"/>
                  </a:cubicBezTo>
                  <a:close/>
                  <a:moveTo>
                    <a:pt x="384735" y="756713"/>
                  </a:moveTo>
                  <a:cubicBezTo>
                    <a:pt x="384735" y="783212"/>
                    <a:pt x="384735" y="806767"/>
                    <a:pt x="384735" y="829342"/>
                  </a:cubicBezTo>
                  <a:cubicBezTo>
                    <a:pt x="409272" y="829342"/>
                    <a:pt x="429883" y="829342"/>
                    <a:pt x="453438" y="829342"/>
                  </a:cubicBezTo>
                  <a:cubicBezTo>
                    <a:pt x="453438" y="804805"/>
                    <a:pt x="453438" y="783212"/>
                    <a:pt x="453438" y="756713"/>
                  </a:cubicBezTo>
                  <a:cubicBezTo>
                    <a:pt x="427920" y="756713"/>
                    <a:pt x="406328" y="756713"/>
                    <a:pt x="384735" y="756713"/>
                  </a:cubicBezTo>
                  <a:close/>
                  <a:moveTo>
                    <a:pt x="130535" y="756713"/>
                  </a:moveTo>
                  <a:cubicBezTo>
                    <a:pt x="130535" y="784194"/>
                    <a:pt x="130535" y="807749"/>
                    <a:pt x="130535" y="829342"/>
                  </a:cubicBezTo>
                  <a:cubicBezTo>
                    <a:pt x="208071" y="829342"/>
                    <a:pt x="282663" y="829342"/>
                    <a:pt x="357254" y="829342"/>
                  </a:cubicBezTo>
                  <a:cubicBezTo>
                    <a:pt x="357254" y="802842"/>
                    <a:pt x="357254" y="781249"/>
                    <a:pt x="357254" y="756713"/>
                  </a:cubicBezTo>
                  <a:cubicBezTo>
                    <a:pt x="277755" y="756713"/>
                    <a:pt x="203163" y="756713"/>
                    <a:pt x="130535" y="756713"/>
                  </a:cubicBezTo>
                  <a:close/>
                  <a:moveTo>
                    <a:pt x="32388" y="755731"/>
                  </a:moveTo>
                  <a:cubicBezTo>
                    <a:pt x="32388" y="781249"/>
                    <a:pt x="32388" y="804805"/>
                    <a:pt x="32388" y="830323"/>
                  </a:cubicBezTo>
                  <a:cubicBezTo>
                    <a:pt x="56925" y="830323"/>
                    <a:pt x="78518" y="830323"/>
                    <a:pt x="102073" y="830323"/>
                  </a:cubicBezTo>
                  <a:cubicBezTo>
                    <a:pt x="102073" y="803824"/>
                    <a:pt x="102073" y="781249"/>
                    <a:pt x="102073" y="755731"/>
                  </a:cubicBezTo>
                  <a:cubicBezTo>
                    <a:pt x="77536" y="755731"/>
                    <a:pt x="55943" y="755731"/>
                    <a:pt x="32388" y="755731"/>
                  </a:cubicBezTo>
                  <a:close/>
                  <a:moveTo>
                    <a:pt x="382772" y="658566"/>
                  </a:moveTo>
                  <a:cubicBezTo>
                    <a:pt x="382772" y="685065"/>
                    <a:pt x="382772" y="707640"/>
                    <a:pt x="382772" y="733158"/>
                  </a:cubicBezTo>
                  <a:cubicBezTo>
                    <a:pt x="408291" y="733158"/>
                    <a:pt x="429883" y="733158"/>
                    <a:pt x="452457" y="733158"/>
                  </a:cubicBezTo>
                  <a:cubicBezTo>
                    <a:pt x="452457" y="706658"/>
                    <a:pt x="452457" y="683102"/>
                    <a:pt x="452457" y="658566"/>
                  </a:cubicBezTo>
                  <a:cubicBezTo>
                    <a:pt x="427920" y="658566"/>
                    <a:pt x="405346" y="658566"/>
                    <a:pt x="382772" y="658566"/>
                  </a:cubicBezTo>
                  <a:close/>
                  <a:moveTo>
                    <a:pt x="31407" y="658566"/>
                  </a:moveTo>
                  <a:cubicBezTo>
                    <a:pt x="31407" y="684084"/>
                    <a:pt x="31407" y="707640"/>
                    <a:pt x="31407" y="735121"/>
                  </a:cubicBezTo>
                  <a:cubicBezTo>
                    <a:pt x="107962" y="735121"/>
                    <a:pt x="182553" y="735121"/>
                    <a:pt x="259108" y="735121"/>
                  </a:cubicBezTo>
                  <a:cubicBezTo>
                    <a:pt x="259108" y="706658"/>
                    <a:pt x="259108" y="684084"/>
                    <a:pt x="259108" y="658566"/>
                  </a:cubicBezTo>
                  <a:cubicBezTo>
                    <a:pt x="182553" y="658566"/>
                    <a:pt x="107962" y="658566"/>
                    <a:pt x="31407" y="658566"/>
                  </a:cubicBezTo>
                  <a:close/>
                  <a:moveTo>
                    <a:pt x="226720" y="561400"/>
                  </a:moveTo>
                  <a:cubicBezTo>
                    <a:pt x="226720" y="586918"/>
                    <a:pt x="226720" y="610474"/>
                    <a:pt x="226720" y="638937"/>
                  </a:cubicBezTo>
                  <a:cubicBezTo>
                    <a:pt x="304255" y="638937"/>
                    <a:pt x="376884" y="638937"/>
                    <a:pt x="451475" y="638937"/>
                  </a:cubicBezTo>
                  <a:cubicBezTo>
                    <a:pt x="451475" y="611456"/>
                    <a:pt x="451475" y="586918"/>
                    <a:pt x="451475" y="561400"/>
                  </a:cubicBezTo>
                  <a:cubicBezTo>
                    <a:pt x="374921" y="561400"/>
                    <a:pt x="302292" y="561400"/>
                    <a:pt x="226720" y="561400"/>
                  </a:cubicBezTo>
                  <a:close/>
                  <a:moveTo>
                    <a:pt x="128572" y="561400"/>
                  </a:moveTo>
                  <a:cubicBezTo>
                    <a:pt x="128572" y="587900"/>
                    <a:pt x="128572" y="611456"/>
                    <a:pt x="128572" y="636974"/>
                  </a:cubicBezTo>
                  <a:cubicBezTo>
                    <a:pt x="156053" y="636974"/>
                    <a:pt x="177645" y="636974"/>
                    <a:pt x="198257" y="636974"/>
                  </a:cubicBezTo>
                  <a:cubicBezTo>
                    <a:pt x="198257" y="609493"/>
                    <a:pt x="198257" y="585938"/>
                    <a:pt x="198257" y="561400"/>
                  </a:cubicBezTo>
                  <a:cubicBezTo>
                    <a:pt x="173719" y="561400"/>
                    <a:pt x="152128" y="561400"/>
                    <a:pt x="128572" y="561400"/>
                  </a:cubicBezTo>
                  <a:close/>
                  <a:moveTo>
                    <a:pt x="129554" y="464235"/>
                  </a:moveTo>
                  <a:cubicBezTo>
                    <a:pt x="129554" y="489754"/>
                    <a:pt x="129554" y="513309"/>
                    <a:pt x="129554" y="540790"/>
                  </a:cubicBezTo>
                  <a:cubicBezTo>
                    <a:pt x="208071" y="540790"/>
                    <a:pt x="282663" y="540790"/>
                    <a:pt x="356272" y="540790"/>
                  </a:cubicBezTo>
                  <a:cubicBezTo>
                    <a:pt x="356272" y="513309"/>
                    <a:pt x="356272" y="489754"/>
                    <a:pt x="356272" y="464235"/>
                  </a:cubicBezTo>
                  <a:cubicBezTo>
                    <a:pt x="279719" y="464235"/>
                    <a:pt x="205126" y="464235"/>
                    <a:pt x="129554" y="464235"/>
                  </a:cubicBezTo>
                  <a:close/>
                  <a:moveTo>
                    <a:pt x="34352" y="463253"/>
                  </a:moveTo>
                  <a:cubicBezTo>
                    <a:pt x="34352" y="488772"/>
                    <a:pt x="34352" y="514290"/>
                    <a:pt x="34352" y="539808"/>
                  </a:cubicBezTo>
                  <a:cubicBezTo>
                    <a:pt x="58888" y="539808"/>
                    <a:pt x="80480" y="539808"/>
                    <a:pt x="102073" y="539808"/>
                  </a:cubicBezTo>
                  <a:cubicBezTo>
                    <a:pt x="102073" y="512327"/>
                    <a:pt x="102073" y="488772"/>
                    <a:pt x="102073" y="463253"/>
                  </a:cubicBezTo>
                  <a:cubicBezTo>
                    <a:pt x="79498" y="463253"/>
                    <a:pt x="58888" y="463253"/>
                    <a:pt x="34352" y="463253"/>
                  </a:cubicBezTo>
                  <a:close/>
                  <a:moveTo>
                    <a:pt x="384735" y="462272"/>
                  </a:moveTo>
                  <a:cubicBezTo>
                    <a:pt x="384735" y="490734"/>
                    <a:pt x="384735" y="516253"/>
                    <a:pt x="384735" y="540790"/>
                  </a:cubicBezTo>
                  <a:cubicBezTo>
                    <a:pt x="409272" y="540790"/>
                    <a:pt x="430864" y="540790"/>
                    <a:pt x="451475" y="540790"/>
                  </a:cubicBezTo>
                  <a:cubicBezTo>
                    <a:pt x="451475" y="512327"/>
                    <a:pt x="451475" y="487791"/>
                    <a:pt x="451475" y="462272"/>
                  </a:cubicBezTo>
                  <a:cubicBezTo>
                    <a:pt x="427920" y="462272"/>
                    <a:pt x="408291" y="462272"/>
                    <a:pt x="384735" y="462272"/>
                  </a:cubicBezTo>
                  <a:close/>
                  <a:moveTo>
                    <a:pt x="52999" y="286589"/>
                  </a:moveTo>
                  <a:cubicBezTo>
                    <a:pt x="52999" y="316033"/>
                    <a:pt x="52999" y="340570"/>
                    <a:pt x="52999" y="364126"/>
                  </a:cubicBezTo>
                  <a:cubicBezTo>
                    <a:pt x="101091" y="364126"/>
                    <a:pt x="146238" y="364126"/>
                    <a:pt x="192368" y="364126"/>
                  </a:cubicBezTo>
                  <a:cubicBezTo>
                    <a:pt x="192368" y="337625"/>
                    <a:pt x="192368" y="314070"/>
                    <a:pt x="192368" y="286589"/>
                  </a:cubicBezTo>
                  <a:cubicBezTo>
                    <a:pt x="142313" y="286589"/>
                    <a:pt x="97165" y="286589"/>
                    <a:pt x="52999" y="286589"/>
                  </a:cubicBezTo>
                  <a:close/>
                  <a:moveTo>
                    <a:pt x="295422" y="285608"/>
                  </a:moveTo>
                  <a:cubicBezTo>
                    <a:pt x="295422" y="314070"/>
                    <a:pt x="295422" y="339588"/>
                    <a:pt x="295422" y="364126"/>
                  </a:cubicBezTo>
                  <a:cubicBezTo>
                    <a:pt x="343514" y="364126"/>
                    <a:pt x="388661" y="364126"/>
                    <a:pt x="434790" y="364126"/>
                  </a:cubicBezTo>
                  <a:cubicBezTo>
                    <a:pt x="434790" y="337625"/>
                    <a:pt x="434790" y="313089"/>
                    <a:pt x="434790" y="285608"/>
                  </a:cubicBezTo>
                  <a:cubicBezTo>
                    <a:pt x="384735" y="285608"/>
                    <a:pt x="340569" y="285608"/>
                    <a:pt x="295422" y="285608"/>
                  </a:cubicBezTo>
                  <a:close/>
                  <a:moveTo>
                    <a:pt x="51036" y="186479"/>
                  </a:moveTo>
                  <a:cubicBezTo>
                    <a:pt x="51036" y="211997"/>
                    <a:pt x="51036" y="232609"/>
                    <a:pt x="51036" y="259108"/>
                  </a:cubicBezTo>
                  <a:cubicBezTo>
                    <a:pt x="100110" y="259108"/>
                    <a:pt x="144275" y="259108"/>
                    <a:pt x="190405" y="259108"/>
                  </a:cubicBezTo>
                  <a:cubicBezTo>
                    <a:pt x="190405" y="232609"/>
                    <a:pt x="190405" y="209053"/>
                    <a:pt x="190405" y="186479"/>
                  </a:cubicBezTo>
                  <a:cubicBezTo>
                    <a:pt x="142313" y="186479"/>
                    <a:pt x="97165" y="186479"/>
                    <a:pt x="51036" y="186479"/>
                  </a:cubicBezTo>
                  <a:close/>
                  <a:moveTo>
                    <a:pt x="294440" y="185498"/>
                  </a:moveTo>
                  <a:cubicBezTo>
                    <a:pt x="294440" y="211016"/>
                    <a:pt x="294440" y="232609"/>
                    <a:pt x="294440" y="260090"/>
                  </a:cubicBezTo>
                  <a:cubicBezTo>
                    <a:pt x="343514" y="260090"/>
                    <a:pt x="387680" y="260090"/>
                    <a:pt x="432828" y="260090"/>
                  </a:cubicBezTo>
                  <a:cubicBezTo>
                    <a:pt x="432828" y="233590"/>
                    <a:pt x="432828" y="210034"/>
                    <a:pt x="432828" y="185498"/>
                  </a:cubicBezTo>
                  <a:cubicBezTo>
                    <a:pt x="385716" y="185498"/>
                    <a:pt x="340569" y="185498"/>
                    <a:pt x="294440" y="185498"/>
                  </a:cubicBezTo>
                  <a:close/>
                  <a:moveTo>
                    <a:pt x="52999" y="89314"/>
                  </a:moveTo>
                  <a:cubicBezTo>
                    <a:pt x="52999" y="114832"/>
                    <a:pt x="52999" y="136425"/>
                    <a:pt x="52999" y="158017"/>
                  </a:cubicBezTo>
                  <a:cubicBezTo>
                    <a:pt x="101091" y="158017"/>
                    <a:pt x="145257" y="158017"/>
                    <a:pt x="191387" y="158017"/>
                  </a:cubicBezTo>
                  <a:cubicBezTo>
                    <a:pt x="191387" y="134462"/>
                    <a:pt x="191387" y="113850"/>
                    <a:pt x="191387" y="89314"/>
                  </a:cubicBezTo>
                  <a:cubicBezTo>
                    <a:pt x="142313" y="89314"/>
                    <a:pt x="97165" y="89314"/>
                    <a:pt x="52999" y="89314"/>
                  </a:cubicBezTo>
                  <a:close/>
                  <a:moveTo>
                    <a:pt x="296403" y="87351"/>
                  </a:moveTo>
                  <a:cubicBezTo>
                    <a:pt x="296403" y="114832"/>
                    <a:pt x="296403" y="137406"/>
                    <a:pt x="296403" y="158998"/>
                  </a:cubicBezTo>
                  <a:cubicBezTo>
                    <a:pt x="344496" y="158998"/>
                    <a:pt x="388661" y="158998"/>
                    <a:pt x="432828" y="158998"/>
                  </a:cubicBezTo>
                  <a:cubicBezTo>
                    <a:pt x="432828" y="133480"/>
                    <a:pt x="432828" y="110907"/>
                    <a:pt x="432828" y="87351"/>
                  </a:cubicBezTo>
                  <a:cubicBezTo>
                    <a:pt x="386698" y="87351"/>
                    <a:pt x="342532" y="87351"/>
                    <a:pt x="296403" y="87351"/>
                  </a:cubicBezTo>
                  <a:close/>
                  <a:moveTo>
                    <a:pt x="26499" y="0"/>
                  </a:moveTo>
                  <a:cubicBezTo>
                    <a:pt x="91276" y="0"/>
                    <a:pt x="151146" y="0"/>
                    <a:pt x="219849" y="0"/>
                  </a:cubicBezTo>
                  <a:cubicBezTo>
                    <a:pt x="219849" y="38278"/>
                    <a:pt x="219849" y="74592"/>
                    <a:pt x="219849" y="111888"/>
                  </a:cubicBezTo>
                  <a:cubicBezTo>
                    <a:pt x="219849" y="187461"/>
                    <a:pt x="220831" y="262053"/>
                    <a:pt x="219849" y="337625"/>
                  </a:cubicBezTo>
                  <a:cubicBezTo>
                    <a:pt x="218867" y="368051"/>
                    <a:pt x="231626" y="375903"/>
                    <a:pt x="263033" y="366088"/>
                  </a:cubicBezTo>
                  <a:cubicBezTo>
                    <a:pt x="263033" y="247330"/>
                    <a:pt x="263033" y="126610"/>
                    <a:pt x="263033" y="2945"/>
                  </a:cubicBezTo>
                  <a:cubicBezTo>
                    <a:pt x="329773" y="2945"/>
                    <a:pt x="392587" y="2945"/>
                    <a:pt x="461290" y="2945"/>
                  </a:cubicBezTo>
                  <a:cubicBezTo>
                    <a:pt x="461290" y="112869"/>
                    <a:pt x="448530" y="223775"/>
                    <a:pt x="463253" y="330756"/>
                  </a:cubicBezTo>
                  <a:cubicBezTo>
                    <a:pt x="508400" y="652677"/>
                    <a:pt x="475030" y="975580"/>
                    <a:pt x="481901" y="1297502"/>
                  </a:cubicBezTo>
                  <a:cubicBezTo>
                    <a:pt x="488771" y="1621387"/>
                    <a:pt x="483863" y="1945271"/>
                    <a:pt x="483863" y="2269156"/>
                  </a:cubicBezTo>
                  <a:cubicBezTo>
                    <a:pt x="483863" y="2288785"/>
                    <a:pt x="483863" y="2308415"/>
                    <a:pt x="483863" y="2330989"/>
                  </a:cubicBezTo>
                  <a:cubicBezTo>
                    <a:pt x="322902" y="2330989"/>
                    <a:pt x="164887" y="2330989"/>
                    <a:pt x="0" y="2330989"/>
                  </a:cubicBezTo>
                  <a:cubicBezTo>
                    <a:pt x="0" y="2315285"/>
                    <a:pt x="0" y="2299582"/>
                    <a:pt x="0" y="2284859"/>
                  </a:cubicBezTo>
                  <a:cubicBezTo>
                    <a:pt x="0" y="1663590"/>
                    <a:pt x="0" y="1042320"/>
                    <a:pt x="0" y="421051"/>
                  </a:cubicBezTo>
                  <a:cubicBezTo>
                    <a:pt x="45148" y="282663"/>
                    <a:pt x="12759" y="142314"/>
                    <a:pt x="26499" y="0"/>
                  </a:cubicBezTo>
                  <a:close/>
                </a:path>
              </a:pathLst>
            </a:custGeom>
            <a:solidFill>
              <a:schemeClr val="accent2"/>
            </a:solidFill>
            <a:ln w="9525" cap="flat">
              <a:noFill/>
              <a:prstDash val="solid"/>
              <a:miter/>
            </a:ln>
          </p:spPr>
          <p:txBody>
            <a:bodyPr wrap="square" rtlCol="0" anchor="ctr">
              <a:noAutofit/>
            </a:bodyPr>
            <a:lstStyle/>
            <a:p>
              <a:endParaRPr lang="en-US" dirty="0"/>
            </a:p>
          </p:txBody>
        </p:sp>
        <p:sp>
          <p:nvSpPr>
            <p:cNvPr id="738" name="Freeform: Shape 176">
              <a:extLst>
                <a:ext uri="{FF2B5EF4-FFF2-40B4-BE49-F238E27FC236}">
                  <a16:creationId xmlns:a16="http://schemas.microsoft.com/office/drawing/2014/main" id="{346E5E6A-113C-4A8F-8850-0431BA324C81}"/>
                </a:ext>
              </a:extLst>
            </p:cNvPr>
            <p:cNvSpPr/>
            <p:nvPr/>
          </p:nvSpPr>
          <p:spPr>
            <a:xfrm>
              <a:off x="7034837" y="2159409"/>
              <a:ext cx="252773" cy="1597499"/>
            </a:xfrm>
            <a:custGeom>
              <a:avLst/>
              <a:gdLst>
                <a:gd name="connsiteX0" fmla="*/ 94664 w 252773"/>
                <a:gd name="connsiteY0" fmla="*/ 1169580 h 1597499"/>
                <a:gd name="connsiteX1" fmla="*/ 94664 w 252773"/>
                <a:gd name="connsiteY1" fmla="*/ 1232327 h 1597499"/>
                <a:gd name="connsiteX2" fmla="*/ 158109 w 252773"/>
                <a:gd name="connsiteY2" fmla="*/ 1232327 h 1597499"/>
                <a:gd name="connsiteX3" fmla="*/ 158109 w 252773"/>
                <a:gd name="connsiteY3" fmla="*/ 1169580 h 1597499"/>
                <a:gd name="connsiteX4" fmla="*/ 94664 w 252773"/>
                <a:gd name="connsiteY4" fmla="*/ 1169580 h 1597499"/>
                <a:gd name="connsiteX5" fmla="*/ 175733 w 252773"/>
                <a:gd name="connsiteY5" fmla="*/ 1168551 h 1597499"/>
                <a:gd name="connsiteX6" fmla="*/ 175733 w 252773"/>
                <a:gd name="connsiteY6" fmla="*/ 1231813 h 1597499"/>
                <a:gd name="connsiteX7" fmla="*/ 237667 w 252773"/>
                <a:gd name="connsiteY7" fmla="*/ 1231813 h 1597499"/>
                <a:gd name="connsiteX8" fmla="*/ 237667 w 252773"/>
                <a:gd name="connsiteY8" fmla="*/ 1168551 h 1597499"/>
                <a:gd name="connsiteX9" fmla="*/ 175733 w 252773"/>
                <a:gd name="connsiteY9" fmla="*/ 1168551 h 1597499"/>
                <a:gd name="connsiteX10" fmla="*/ 95168 w 252773"/>
                <a:gd name="connsiteY10" fmla="*/ 1090888 h 1597499"/>
                <a:gd name="connsiteX11" fmla="*/ 95168 w 252773"/>
                <a:gd name="connsiteY11" fmla="*/ 1153636 h 1597499"/>
                <a:gd name="connsiteX12" fmla="*/ 157605 w 252773"/>
                <a:gd name="connsiteY12" fmla="*/ 1153636 h 1597499"/>
                <a:gd name="connsiteX13" fmla="*/ 157605 w 252773"/>
                <a:gd name="connsiteY13" fmla="*/ 1090888 h 1597499"/>
                <a:gd name="connsiteX14" fmla="*/ 95168 w 252773"/>
                <a:gd name="connsiteY14" fmla="*/ 1090888 h 1597499"/>
                <a:gd name="connsiteX15" fmla="*/ 15106 w 252773"/>
                <a:gd name="connsiteY15" fmla="*/ 1090888 h 1597499"/>
                <a:gd name="connsiteX16" fmla="*/ 15106 w 252773"/>
                <a:gd name="connsiteY16" fmla="*/ 1153636 h 1597499"/>
                <a:gd name="connsiteX17" fmla="*/ 77544 w 252773"/>
                <a:gd name="connsiteY17" fmla="*/ 1153636 h 1597499"/>
                <a:gd name="connsiteX18" fmla="*/ 77544 w 252773"/>
                <a:gd name="connsiteY18" fmla="*/ 1090888 h 1597499"/>
                <a:gd name="connsiteX19" fmla="*/ 15106 w 252773"/>
                <a:gd name="connsiteY19" fmla="*/ 1090888 h 1597499"/>
                <a:gd name="connsiteX20" fmla="*/ 95671 w 252773"/>
                <a:gd name="connsiteY20" fmla="*/ 1009110 h 1597499"/>
                <a:gd name="connsiteX21" fmla="*/ 95671 w 252773"/>
                <a:gd name="connsiteY21" fmla="*/ 1072886 h 1597499"/>
                <a:gd name="connsiteX22" fmla="*/ 157605 w 252773"/>
                <a:gd name="connsiteY22" fmla="*/ 1072886 h 1597499"/>
                <a:gd name="connsiteX23" fmla="*/ 157605 w 252773"/>
                <a:gd name="connsiteY23" fmla="*/ 1009110 h 1597499"/>
                <a:gd name="connsiteX24" fmla="*/ 95671 w 252773"/>
                <a:gd name="connsiteY24" fmla="*/ 1009110 h 1597499"/>
                <a:gd name="connsiteX25" fmla="*/ 175733 w 252773"/>
                <a:gd name="connsiteY25" fmla="*/ 1008595 h 1597499"/>
                <a:gd name="connsiteX26" fmla="*/ 175733 w 252773"/>
                <a:gd name="connsiteY26" fmla="*/ 1072371 h 1597499"/>
                <a:gd name="connsiteX27" fmla="*/ 238674 w 252773"/>
                <a:gd name="connsiteY27" fmla="*/ 1072371 h 1597499"/>
                <a:gd name="connsiteX28" fmla="*/ 238674 w 252773"/>
                <a:gd name="connsiteY28" fmla="*/ 1008595 h 1597499"/>
                <a:gd name="connsiteX29" fmla="*/ 175733 w 252773"/>
                <a:gd name="connsiteY29" fmla="*/ 1008595 h 1597499"/>
                <a:gd name="connsiteX30" fmla="*/ 175733 w 252773"/>
                <a:gd name="connsiteY30" fmla="*/ 929389 h 1597499"/>
                <a:gd name="connsiteX31" fmla="*/ 175733 w 252773"/>
                <a:gd name="connsiteY31" fmla="*/ 992651 h 1597499"/>
                <a:gd name="connsiteX32" fmla="*/ 239178 w 252773"/>
                <a:gd name="connsiteY32" fmla="*/ 992651 h 1597499"/>
                <a:gd name="connsiteX33" fmla="*/ 239178 w 252773"/>
                <a:gd name="connsiteY33" fmla="*/ 929389 h 1597499"/>
                <a:gd name="connsiteX34" fmla="*/ 175733 w 252773"/>
                <a:gd name="connsiteY34" fmla="*/ 929389 h 1597499"/>
                <a:gd name="connsiteX35" fmla="*/ 95671 w 252773"/>
                <a:gd name="connsiteY35" fmla="*/ 928875 h 1597499"/>
                <a:gd name="connsiteX36" fmla="*/ 95671 w 252773"/>
                <a:gd name="connsiteY36" fmla="*/ 993680 h 1597499"/>
                <a:gd name="connsiteX37" fmla="*/ 157605 w 252773"/>
                <a:gd name="connsiteY37" fmla="*/ 993680 h 1597499"/>
                <a:gd name="connsiteX38" fmla="*/ 157605 w 252773"/>
                <a:gd name="connsiteY38" fmla="*/ 928875 h 1597499"/>
                <a:gd name="connsiteX39" fmla="*/ 95671 w 252773"/>
                <a:gd name="connsiteY39" fmla="*/ 928875 h 1597499"/>
                <a:gd name="connsiteX40" fmla="*/ 14602 w 252773"/>
                <a:gd name="connsiteY40" fmla="*/ 928875 h 1597499"/>
                <a:gd name="connsiteX41" fmla="*/ 14602 w 252773"/>
                <a:gd name="connsiteY41" fmla="*/ 992651 h 1597499"/>
                <a:gd name="connsiteX42" fmla="*/ 77544 w 252773"/>
                <a:gd name="connsiteY42" fmla="*/ 992651 h 1597499"/>
                <a:gd name="connsiteX43" fmla="*/ 77544 w 252773"/>
                <a:gd name="connsiteY43" fmla="*/ 928875 h 1597499"/>
                <a:gd name="connsiteX44" fmla="*/ 14602 w 252773"/>
                <a:gd name="connsiteY44" fmla="*/ 928875 h 1597499"/>
                <a:gd name="connsiteX45" fmla="*/ 175229 w 252773"/>
                <a:gd name="connsiteY45" fmla="*/ 849668 h 1597499"/>
                <a:gd name="connsiteX46" fmla="*/ 175229 w 252773"/>
                <a:gd name="connsiteY46" fmla="*/ 912930 h 1597499"/>
                <a:gd name="connsiteX47" fmla="*/ 238171 w 252773"/>
                <a:gd name="connsiteY47" fmla="*/ 912930 h 1597499"/>
                <a:gd name="connsiteX48" fmla="*/ 238171 w 252773"/>
                <a:gd name="connsiteY48" fmla="*/ 849668 h 1597499"/>
                <a:gd name="connsiteX49" fmla="*/ 175229 w 252773"/>
                <a:gd name="connsiteY49" fmla="*/ 849668 h 1597499"/>
                <a:gd name="connsiteX50" fmla="*/ 94664 w 252773"/>
                <a:gd name="connsiteY50" fmla="*/ 767890 h 1597499"/>
                <a:gd name="connsiteX51" fmla="*/ 94664 w 252773"/>
                <a:gd name="connsiteY51" fmla="*/ 831152 h 1597499"/>
                <a:gd name="connsiteX52" fmla="*/ 157605 w 252773"/>
                <a:gd name="connsiteY52" fmla="*/ 831152 h 1597499"/>
                <a:gd name="connsiteX53" fmla="*/ 157605 w 252773"/>
                <a:gd name="connsiteY53" fmla="*/ 767890 h 1597499"/>
                <a:gd name="connsiteX54" fmla="*/ 94664 w 252773"/>
                <a:gd name="connsiteY54" fmla="*/ 767890 h 1597499"/>
                <a:gd name="connsiteX55" fmla="*/ 15106 w 252773"/>
                <a:gd name="connsiteY55" fmla="*/ 767890 h 1597499"/>
                <a:gd name="connsiteX56" fmla="*/ 15106 w 252773"/>
                <a:gd name="connsiteY56" fmla="*/ 831152 h 1597499"/>
                <a:gd name="connsiteX57" fmla="*/ 77040 w 252773"/>
                <a:gd name="connsiteY57" fmla="*/ 831152 h 1597499"/>
                <a:gd name="connsiteX58" fmla="*/ 77040 w 252773"/>
                <a:gd name="connsiteY58" fmla="*/ 767890 h 1597499"/>
                <a:gd name="connsiteX59" fmla="*/ 15106 w 252773"/>
                <a:gd name="connsiteY59" fmla="*/ 767890 h 1597499"/>
                <a:gd name="connsiteX60" fmla="*/ 175229 w 252773"/>
                <a:gd name="connsiteY60" fmla="*/ 767376 h 1597499"/>
                <a:gd name="connsiteX61" fmla="*/ 175229 w 252773"/>
                <a:gd name="connsiteY61" fmla="*/ 831667 h 1597499"/>
                <a:gd name="connsiteX62" fmla="*/ 238171 w 252773"/>
                <a:gd name="connsiteY62" fmla="*/ 831667 h 1597499"/>
                <a:gd name="connsiteX63" fmla="*/ 238171 w 252773"/>
                <a:gd name="connsiteY63" fmla="*/ 767376 h 1597499"/>
                <a:gd name="connsiteX64" fmla="*/ 175229 w 252773"/>
                <a:gd name="connsiteY64" fmla="*/ 767376 h 1597499"/>
                <a:gd name="connsiteX65" fmla="*/ 175229 w 252773"/>
                <a:gd name="connsiteY65" fmla="*/ 689712 h 1597499"/>
                <a:gd name="connsiteX66" fmla="*/ 175229 w 252773"/>
                <a:gd name="connsiteY66" fmla="*/ 752975 h 1597499"/>
                <a:gd name="connsiteX67" fmla="*/ 238171 w 252773"/>
                <a:gd name="connsiteY67" fmla="*/ 752975 h 1597499"/>
                <a:gd name="connsiteX68" fmla="*/ 238171 w 252773"/>
                <a:gd name="connsiteY68" fmla="*/ 689712 h 1597499"/>
                <a:gd name="connsiteX69" fmla="*/ 175229 w 252773"/>
                <a:gd name="connsiteY69" fmla="*/ 689712 h 1597499"/>
                <a:gd name="connsiteX70" fmla="*/ 14602 w 252773"/>
                <a:gd name="connsiteY70" fmla="*/ 689198 h 1597499"/>
                <a:gd name="connsiteX71" fmla="*/ 14602 w 252773"/>
                <a:gd name="connsiteY71" fmla="*/ 752460 h 1597499"/>
                <a:gd name="connsiteX72" fmla="*/ 78048 w 252773"/>
                <a:gd name="connsiteY72" fmla="*/ 752460 h 1597499"/>
                <a:gd name="connsiteX73" fmla="*/ 78048 w 252773"/>
                <a:gd name="connsiteY73" fmla="*/ 689198 h 1597499"/>
                <a:gd name="connsiteX74" fmla="*/ 14602 w 252773"/>
                <a:gd name="connsiteY74" fmla="*/ 689198 h 1597499"/>
                <a:gd name="connsiteX75" fmla="*/ 14099 w 252773"/>
                <a:gd name="connsiteY75" fmla="*/ 608449 h 1597499"/>
                <a:gd name="connsiteX76" fmla="*/ 14099 w 252773"/>
                <a:gd name="connsiteY76" fmla="*/ 671711 h 1597499"/>
                <a:gd name="connsiteX77" fmla="*/ 78048 w 252773"/>
                <a:gd name="connsiteY77" fmla="*/ 671711 h 1597499"/>
                <a:gd name="connsiteX78" fmla="*/ 78048 w 252773"/>
                <a:gd name="connsiteY78" fmla="*/ 608449 h 1597499"/>
                <a:gd name="connsiteX79" fmla="*/ 14099 w 252773"/>
                <a:gd name="connsiteY79" fmla="*/ 608449 h 1597499"/>
                <a:gd name="connsiteX80" fmla="*/ 95168 w 252773"/>
                <a:gd name="connsiteY80" fmla="*/ 607935 h 1597499"/>
                <a:gd name="connsiteX81" fmla="*/ 95168 w 252773"/>
                <a:gd name="connsiteY81" fmla="*/ 672226 h 1597499"/>
                <a:gd name="connsiteX82" fmla="*/ 158109 w 252773"/>
                <a:gd name="connsiteY82" fmla="*/ 672226 h 1597499"/>
                <a:gd name="connsiteX83" fmla="*/ 158109 w 252773"/>
                <a:gd name="connsiteY83" fmla="*/ 607935 h 1597499"/>
                <a:gd name="connsiteX84" fmla="*/ 95168 w 252773"/>
                <a:gd name="connsiteY84" fmla="*/ 607935 h 1597499"/>
                <a:gd name="connsiteX85" fmla="*/ 175229 w 252773"/>
                <a:gd name="connsiteY85" fmla="*/ 528728 h 1597499"/>
                <a:gd name="connsiteX86" fmla="*/ 175229 w 252773"/>
                <a:gd name="connsiteY86" fmla="*/ 592505 h 1597499"/>
                <a:gd name="connsiteX87" fmla="*/ 239178 w 252773"/>
                <a:gd name="connsiteY87" fmla="*/ 592505 h 1597499"/>
                <a:gd name="connsiteX88" fmla="*/ 239178 w 252773"/>
                <a:gd name="connsiteY88" fmla="*/ 528728 h 1597499"/>
                <a:gd name="connsiteX89" fmla="*/ 175229 w 252773"/>
                <a:gd name="connsiteY89" fmla="*/ 528728 h 1597499"/>
                <a:gd name="connsiteX90" fmla="*/ 95168 w 252773"/>
                <a:gd name="connsiteY90" fmla="*/ 528214 h 1597499"/>
                <a:gd name="connsiteX91" fmla="*/ 95168 w 252773"/>
                <a:gd name="connsiteY91" fmla="*/ 593019 h 1597499"/>
                <a:gd name="connsiteX92" fmla="*/ 158613 w 252773"/>
                <a:gd name="connsiteY92" fmla="*/ 593019 h 1597499"/>
                <a:gd name="connsiteX93" fmla="*/ 158613 w 252773"/>
                <a:gd name="connsiteY93" fmla="*/ 528214 h 1597499"/>
                <a:gd name="connsiteX94" fmla="*/ 95168 w 252773"/>
                <a:gd name="connsiteY94" fmla="*/ 528214 h 1597499"/>
                <a:gd name="connsiteX95" fmla="*/ 15106 w 252773"/>
                <a:gd name="connsiteY95" fmla="*/ 528214 h 1597499"/>
                <a:gd name="connsiteX96" fmla="*/ 15106 w 252773"/>
                <a:gd name="connsiteY96" fmla="*/ 593019 h 1597499"/>
                <a:gd name="connsiteX97" fmla="*/ 78048 w 252773"/>
                <a:gd name="connsiteY97" fmla="*/ 593019 h 1597499"/>
                <a:gd name="connsiteX98" fmla="*/ 78048 w 252773"/>
                <a:gd name="connsiteY98" fmla="*/ 528214 h 1597499"/>
                <a:gd name="connsiteX99" fmla="*/ 15106 w 252773"/>
                <a:gd name="connsiteY99" fmla="*/ 528214 h 1597499"/>
                <a:gd name="connsiteX100" fmla="*/ 14602 w 252773"/>
                <a:gd name="connsiteY100" fmla="*/ 449007 h 1597499"/>
                <a:gd name="connsiteX101" fmla="*/ 14602 w 252773"/>
                <a:gd name="connsiteY101" fmla="*/ 512270 h 1597499"/>
                <a:gd name="connsiteX102" fmla="*/ 77544 w 252773"/>
                <a:gd name="connsiteY102" fmla="*/ 512270 h 1597499"/>
                <a:gd name="connsiteX103" fmla="*/ 77544 w 252773"/>
                <a:gd name="connsiteY103" fmla="*/ 449007 h 1597499"/>
                <a:gd name="connsiteX104" fmla="*/ 14602 w 252773"/>
                <a:gd name="connsiteY104" fmla="*/ 449007 h 1597499"/>
                <a:gd name="connsiteX105" fmla="*/ 94664 w 252773"/>
                <a:gd name="connsiteY105" fmla="*/ 447979 h 1597499"/>
                <a:gd name="connsiteX106" fmla="*/ 94664 w 252773"/>
                <a:gd name="connsiteY106" fmla="*/ 512270 h 1597499"/>
                <a:gd name="connsiteX107" fmla="*/ 158613 w 252773"/>
                <a:gd name="connsiteY107" fmla="*/ 512270 h 1597499"/>
                <a:gd name="connsiteX108" fmla="*/ 158613 w 252773"/>
                <a:gd name="connsiteY108" fmla="*/ 447979 h 1597499"/>
                <a:gd name="connsiteX109" fmla="*/ 94664 w 252773"/>
                <a:gd name="connsiteY109" fmla="*/ 447979 h 1597499"/>
                <a:gd name="connsiteX110" fmla="*/ 174726 w 252773"/>
                <a:gd name="connsiteY110" fmla="*/ 368258 h 1597499"/>
                <a:gd name="connsiteX111" fmla="*/ 174726 w 252773"/>
                <a:gd name="connsiteY111" fmla="*/ 431006 h 1597499"/>
                <a:gd name="connsiteX112" fmla="*/ 239178 w 252773"/>
                <a:gd name="connsiteY112" fmla="*/ 431006 h 1597499"/>
                <a:gd name="connsiteX113" fmla="*/ 239178 w 252773"/>
                <a:gd name="connsiteY113" fmla="*/ 368258 h 1597499"/>
                <a:gd name="connsiteX114" fmla="*/ 174726 w 252773"/>
                <a:gd name="connsiteY114" fmla="*/ 368258 h 1597499"/>
                <a:gd name="connsiteX115" fmla="*/ 95168 w 252773"/>
                <a:gd name="connsiteY115" fmla="*/ 367744 h 1597499"/>
                <a:gd name="connsiteX116" fmla="*/ 95168 w 252773"/>
                <a:gd name="connsiteY116" fmla="*/ 431520 h 1597499"/>
                <a:gd name="connsiteX117" fmla="*/ 158613 w 252773"/>
                <a:gd name="connsiteY117" fmla="*/ 431520 h 1597499"/>
                <a:gd name="connsiteX118" fmla="*/ 158613 w 252773"/>
                <a:gd name="connsiteY118" fmla="*/ 367744 h 1597499"/>
                <a:gd name="connsiteX119" fmla="*/ 95168 w 252773"/>
                <a:gd name="connsiteY119" fmla="*/ 367744 h 1597499"/>
                <a:gd name="connsiteX120" fmla="*/ 0 w 252773"/>
                <a:gd name="connsiteY120" fmla="*/ 350771 h 1597499"/>
                <a:gd name="connsiteX121" fmla="*/ 252270 w 252773"/>
                <a:gd name="connsiteY121" fmla="*/ 350771 h 1597499"/>
                <a:gd name="connsiteX122" fmla="*/ 252270 w 252773"/>
                <a:gd name="connsiteY122" fmla="*/ 1597499 h 1597499"/>
                <a:gd name="connsiteX123" fmla="*/ 0 w 252773"/>
                <a:gd name="connsiteY123" fmla="*/ 1597499 h 1597499"/>
                <a:gd name="connsiteX124" fmla="*/ 0 w 252773"/>
                <a:gd name="connsiteY124" fmla="*/ 350771 h 1597499"/>
                <a:gd name="connsiteX125" fmla="*/ 134947 w 252773"/>
                <a:gd name="connsiteY125" fmla="*/ 273107 h 1597499"/>
                <a:gd name="connsiteX126" fmla="*/ 134947 w 252773"/>
                <a:gd name="connsiteY126" fmla="*/ 321969 h 1597499"/>
                <a:gd name="connsiteX127" fmla="*/ 238674 w 252773"/>
                <a:gd name="connsiteY127" fmla="*/ 321969 h 1597499"/>
                <a:gd name="connsiteX128" fmla="*/ 238674 w 252773"/>
                <a:gd name="connsiteY128" fmla="*/ 273107 h 1597499"/>
                <a:gd name="connsiteX129" fmla="*/ 134947 w 252773"/>
                <a:gd name="connsiteY129" fmla="*/ 273107 h 1597499"/>
                <a:gd name="connsiteX130" fmla="*/ 14099 w 252773"/>
                <a:gd name="connsiteY130" fmla="*/ 271564 h 1597499"/>
                <a:gd name="connsiteX131" fmla="*/ 14099 w 252773"/>
                <a:gd name="connsiteY131" fmla="*/ 321969 h 1597499"/>
                <a:gd name="connsiteX132" fmla="*/ 117827 w 252773"/>
                <a:gd name="connsiteY132" fmla="*/ 321969 h 1597499"/>
                <a:gd name="connsiteX133" fmla="*/ 117827 w 252773"/>
                <a:gd name="connsiteY133" fmla="*/ 271564 h 1597499"/>
                <a:gd name="connsiteX134" fmla="*/ 66466 w 252773"/>
                <a:gd name="connsiteY134" fmla="*/ 271564 h 1597499"/>
                <a:gd name="connsiteX135" fmla="*/ 14099 w 252773"/>
                <a:gd name="connsiteY135" fmla="*/ 271564 h 1597499"/>
                <a:gd name="connsiteX136" fmla="*/ 49346 w 252773"/>
                <a:gd name="connsiteY136" fmla="*/ 209331 h 1597499"/>
                <a:gd name="connsiteX137" fmla="*/ 17120 w 252773"/>
                <a:gd name="connsiteY137" fmla="*/ 255106 h 1597499"/>
                <a:gd name="connsiteX138" fmla="*/ 237164 w 252773"/>
                <a:gd name="connsiteY138" fmla="*/ 255106 h 1597499"/>
                <a:gd name="connsiteX139" fmla="*/ 202923 w 252773"/>
                <a:gd name="connsiteY139" fmla="*/ 209331 h 1597499"/>
                <a:gd name="connsiteX140" fmla="*/ 49346 w 252773"/>
                <a:gd name="connsiteY140" fmla="*/ 209331 h 1597499"/>
                <a:gd name="connsiteX141" fmla="*/ 0 w 252773"/>
                <a:gd name="connsiteY141" fmla="*/ 190815 h 1597499"/>
                <a:gd name="connsiteX142" fmla="*/ 252773 w 252773"/>
                <a:gd name="connsiteY142" fmla="*/ 190815 h 1597499"/>
                <a:gd name="connsiteX143" fmla="*/ 252773 w 252773"/>
                <a:gd name="connsiteY143" fmla="*/ 340484 h 1597499"/>
                <a:gd name="connsiteX144" fmla="*/ 0 w 252773"/>
                <a:gd name="connsiteY144" fmla="*/ 340484 h 1597499"/>
                <a:gd name="connsiteX145" fmla="*/ 0 w 252773"/>
                <a:gd name="connsiteY145" fmla="*/ 190815 h 1597499"/>
                <a:gd name="connsiteX146" fmla="*/ 31723 w 252773"/>
                <a:gd name="connsiteY146" fmla="*/ 0 h 1597499"/>
                <a:gd name="connsiteX147" fmla="*/ 31723 w 252773"/>
                <a:gd name="connsiteY147" fmla="*/ 120867 h 1597499"/>
                <a:gd name="connsiteX148" fmla="*/ 95168 w 252773"/>
                <a:gd name="connsiteY148" fmla="*/ 120867 h 1597499"/>
                <a:gd name="connsiteX149" fmla="*/ 95168 w 252773"/>
                <a:gd name="connsiteY149" fmla="*/ 183100 h 1597499"/>
                <a:gd name="connsiteX150" fmla="*/ 11078 w 252773"/>
                <a:gd name="connsiteY150" fmla="*/ 183100 h 1597499"/>
                <a:gd name="connsiteX151" fmla="*/ 24170 w 252773"/>
                <a:gd name="connsiteY151" fmla="*/ 514 h 1597499"/>
                <a:gd name="connsiteX152" fmla="*/ 31723 w 252773"/>
                <a:gd name="connsiteY152" fmla="*/ 0 h 15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52773" h="1597499">
                  <a:moveTo>
                    <a:pt x="94664" y="1169580"/>
                  </a:moveTo>
                  <a:cubicBezTo>
                    <a:pt x="94664" y="1191696"/>
                    <a:pt x="94664" y="1211754"/>
                    <a:pt x="94664" y="1232327"/>
                  </a:cubicBezTo>
                  <a:cubicBezTo>
                    <a:pt x="115813" y="1232327"/>
                    <a:pt x="135450" y="1232327"/>
                    <a:pt x="158109" y="1232327"/>
                  </a:cubicBezTo>
                  <a:cubicBezTo>
                    <a:pt x="158109" y="1209697"/>
                    <a:pt x="158109" y="1189639"/>
                    <a:pt x="158109" y="1169580"/>
                  </a:cubicBezTo>
                  <a:cubicBezTo>
                    <a:pt x="136457" y="1169580"/>
                    <a:pt x="115813" y="1169580"/>
                    <a:pt x="94664" y="1169580"/>
                  </a:cubicBezTo>
                  <a:close/>
                  <a:moveTo>
                    <a:pt x="175733" y="1168551"/>
                  </a:moveTo>
                  <a:cubicBezTo>
                    <a:pt x="175733" y="1190153"/>
                    <a:pt x="175733" y="1210726"/>
                    <a:pt x="175733" y="1231813"/>
                  </a:cubicBezTo>
                  <a:cubicBezTo>
                    <a:pt x="197385" y="1231813"/>
                    <a:pt x="217022" y="1231813"/>
                    <a:pt x="237667" y="1231813"/>
                  </a:cubicBezTo>
                  <a:cubicBezTo>
                    <a:pt x="237667" y="1210212"/>
                    <a:pt x="237667" y="1189639"/>
                    <a:pt x="237667" y="1168551"/>
                  </a:cubicBezTo>
                  <a:cubicBezTo>
                    <a:pt x="216519" y="1168551"/>
                    <a:pt x="196881" y="1168551"/>
                    <a:pt x="175733" y="1168551"/>
                  </a:cubicBezTo>
                  <a:close/>
                  <a:moveTo>
                    <a:pt x="95168" y="1090888"/>
                  </a:moveTo>
                  <a:cubicBezTo>
                    <a:pt x="95168" y="1112490"/>
                    <a:pt x="95168" y="1132548"/>
                    <a:pt x="95168" y="1153636"/>
                  </a:cubicBezTo>
                  <a:cubicBezTo>
                    <a:pt x="116820" y="1153636"/>
                    <a:pt x="135954" y="1153636"/>
                    <a:pt x="157605" y="1153636"/>
                  </a:cubicBezTo>
                  <a:cubicBezTo>
                    <a:pt x="157605" y="1132548"/>
                    <a:pt x="157605" y="1113004"/>
                    <a:pt x="157605" y="1090888"/>
                  </a:cubicBezTo>
                  <a:cubicBezTo>
                    <a:pt x="135954" y="1090888"/>
                    <a:pt x="115309" y="1090888"/>
                    <a:pt x="95168" y="1090888"/>
                  </a:cubicBezTo>
                  <a:close/>
                  <a:moveTo>
                    <a:pt x="15106" y="1090888"/>
                  </a:moveTo>
                  <a:cubicBezTo>
                    <a:pt x="15106" y="1112490"/>
                    <a:pt x="15106" y="1132548"/>
                    <a:pt x="15106" y="1153636"/>
                  </a:cubicBezTo>
                  <a:cubicBezTo>
                    <a:pt x="36758" y="1153636"/>
                    <a:pt x="56396" y="1153636"/>
                    <a:pt x="77544" y="1153636"/>
                  </a:cubicBezTo>
                  <a:cubicBezTo>
                    <a:pt x="77544" y="1132548"/>
                    <a:pt x="77544" y="1112490"/>
                    <a:pt x="77544" y="1090888"/>
                  </a:cubicBezTo>
                  <a:cubicBezTo>
                    <a:pt x="55389" y="1090888"/>
                    <a:pt x="34744" y="1090888"/>
                    <a:pt x="15106" y="1090888"/>
                  </a:cubicBezTo>
                  <a:close/>
                  <a:moveTo>
                    <a:pt x="95671" y="1009110"/>
                  </a:moveTo>
                  <a:cubicBezTo>
                    <a:pt x="95671" y="1031225"/>
                    <a:pt x="95671" y="1051798"/>
                    <a:pt x="95671" y="1072886"/>
                  </a:cubicBezTo>
                  <a:cubicBezTo>
                    <a:pt x="116820" y="1072886"/>
                    <a:pt x="135954" y="1072886"/>
                    <a:pt x="157605" y="1072886"/>
                  </a:cubicBezTo>
                  <a:cubicBezTo>
                    <a:pt x="157605" y="1050256"/>
                    <a:pt x="157605" y="1029683"/>
                    <a:pt x="157605" y="1009110"/>
                  </a:cubicBezTo>
                  <a:cubicBezTo>
                    <a:pt x="135450" y="1009110"/>
                    <a:pt x="115813" y="1009110"/>
                    <a:pt x="95671" y="1009110"/>
                  </a:cubicBezTo>
                  <a:close/>
                  <a:moveTo>
                    <a:pt x="175733" y="1008595"/>
                  </a:moveTo>
                  <a:cubicBezTo>
                    <a:pt x="175733" y="1030197"/>
                    <a:pt x="175733" y="1050770"/>
                    <a:pt x="175733" y="1072371"/>
                  </a:cubicBezTo>
                  <a:cubicBezTo>
                    <a:pt x="197385" y="1072371"/>
                    <a:pt x="217022" y="1072371"/>
                    <a:pt x="238674" y="1072371"/>
                  </a:cubicBezTo>
                  <a:cubicBezTo>
                    <a:pt x="238674" y="1050770"/>
                    <a:pt x="238674" y="1029683"/>
                    <a:pt x="238674" y="1008595"/>
                  </a:cubicBezTo>
                  <a:cubicBezTo>
                    <a:pt x="216519" y="1008595"/>
                    <a:pt x="196881" y="1008595"/>
                    <a:pt x="175733" y="1008595"/>
                  </a:cubicBezTo>
                  <a:close/>
                  <a:moveTo>
                    <a:pt x="175733" y="929389"/>
                  </a:moveTo>
                  <a:cubicBezTo>
                    <a:pt x="175733" y="951505"/>
                    <a:pt x="175733" y="972078"/>
                    <a:pt x="175733" y="992651"/>
                  </a:cubicBezTo>
                  <a:cubicBezTo>
                    <a:pt x="197888" y="992651"/>
                    <a:pt x="218029" y="992651"/>
                    <a:pt x="239178" y="992651"/>
                  </a:cubicBezTo>
                  <a:cubicBezTo>
                    <a:pt x="239178" y="970535"/>
                    <a:pt x="239178" y="950990"/>
                    <a:pt x="239178" y="929389"/>
                  </a:cubicBezTo>
                  <a:cubicBezTo>
                    <a:pt x="218029" y="929389"/>
                    <a:pt x="196881" y="929389"/>
                    <a:pt x="175733" y="929389"/>
                  </a:cubicBezTo>
                  <a:close/>
                  <a:moveTo>
                    <a:pt x="95671" y="928875"/>
                  </a:moveTo>
                  <a:cubicBezTo>
                    <a:pt x="95671" y="951505"/>
                    <a:pt x="95671" y="972593"/>
                    <a:pt x="95671" y="993680"/>
                  </a:cubicBezTo>
                  <a:cubicBezTo>
                    <a:pt x="116820" y="993680"/>
                    <a:pt x="135954" y="993680"/>
                    <a:pt x="157605" y="993680"/>
                  </a:cubicBezTo>
                  <a:cubicBezTo>
                    <a:pt x="157605" y="970535"/>
                    <a:pt x="157605" y="949448"/>
                    <a:pt x="157605" y="928875"/>
                  </a:cubicBezTo>
                  <a:cubicBezTo>
                    <a:pt x="135450" y="928875"/>
                    <a:pt x="115309" y="928875"/>
                    <a:pt x="95671" y="928875"/>
                  </a:cubicBezTo>
                  <a:close/>
                  <a:moveTo>
                    <a:pt x="14602" y="928875"/>
                  </a:moveTo>
                  <a:cubicBezTo>
                    <a:pt x="14602" y="951505"/>
                    <a:pt x="14602" y="971563"/>
                    <a:pt x="14602" y="992651"/>
                  </a:cubicBezTo>
                  <a:cubicBezTo>
                    <a:pt x="36255" y="992651"/>
                    <a:pt x="56396" y="992651"/>
                    <a:pt x="77544" y="992651"/>
                  </a:cubicBezTo>
                  <a:cubicBezTo>
                    <a:pt x="77544" y="970021"/>
                    <a:pt x="77544" y="949448"/>
                    <a:pt x="77544" y="928875"/>
                  </a:cubicBezTo>
                  <a:cubicBezTo>
                    <a:pt x="55389" y="928875"/>
                    <a:pt x="35247" y="928875"/>
                    <a:pt x="14602" y="928875"/>
                  </a:cubicBezTo>
                  <a:close/>
                  <a:moveTo>
                    <a:pt x="175229" y="849668"/>
                  </a:moveTo>
                  <a:cubicBezTo>
                    <a:pt x="175229" y="871784"/>
                    <a:pt x="175229" y="891843"/>
                    <a:pt x="175229" y="912930"/>
                  </a:cubicBezTo>
                  <a:cubicBezTo>
                    <a:pt x="196881" y="912930"/>
                    <a:pt x="217022" y="912930"/>
                    <a:pt x="238171" y="912930"/>
                  </a:cubicBezTo>
                  <a:cubicBezTo>
                    <a:pt x="238171" y="891328"/>
                    <a:pt x="238171" y="870241"/>
                    <a:pt x="238171" y="849668"/>
                  </a:cubicBezTo>
                  <a:cubicBezTo>
                    <a:pt x="216015" y="849668"/>
                    <a:pt x="195874" y="849668"/>
                    <a:pt x="175229" y="849668"/>
                  </a:cubicBezTo>
                  <a:close/>
                  <a:moveTo>
                    <a:pt x="94664" y="767890"/>
                  </a:moveTo>
                  <a:cubicBezTo>
                    <a:pt x="94664" y="789492"/>
                    <a:pt x="94664" y="809551"/>
                    <a:pt x="94664" y="831152"/>
                  </a:cubicBezTo>
                  <a:cubicBezTo>
                    <a:pt x="116316" y="831152"/>
                    <a:pt x="136457" y="831152"/>
                    <a:pt x="157605" y="831152"/>
                  </a:cubicBezTo>
                  <a:cubicBezTo>
                    <a:pt x="157605" y="809036"/>
                    <a:pt x="157605" y="788463"/>
                    <a:pt x="157605" y="767890"/>
                  </a:cubicBezTo>
                  <a:cubicBezTo>
                    <a:pt x="135450" y="767890"/>
                    <a:pt x="115813" y="767890"/>
                    <a:pt x="94664" y="767890"/>
                  </a:cubicBezTo>
                  <a:close/>
                  <a:moveTo>
                    <a:pt x="15106" y="767890"/>
                  </a:moveTo>
                  <a:cubicBezTo>
                    <a:pt x="15106" y="790006"/>
                    <a:pt x="15106" y="810579"/>
                    <a:pt x="15106" y="831152"/>
                  </a:cubicBezTo>
                  <a:cubicBezTo>
                    <a:pt x="37262" y="831152"/>
                    <a:pt x="56899" y="831152"/>
                    <a:pt x="77040" y="831152"/>
                  </a:cubicBezTo>
                  <a:cubicBezTo>
                    <a:pt x="77040" y="809036"/>
                    <a:pt x="77040" y="788463"/>
                    <a:pt x="77040" y="767890"/>
                  </a:cubicBezTo>
                  <a:cubicBezTo>
                    <a:pt x="54885" y="767890"/>
                    <a:pt x="35247" y="767890"/>
                    <a:pt x="15106" y="767890"/>
                  </a:cubicBezTo>
                  <a:close/>
                  <a:moveTo>
                    <a:pt x="175229" y="767376"/>
                  </a:moveTo>
                  <a:cubicBezTo>
                    <a:pt x="175229" y="788978"/>
                    <a:pt x="175229" y="810065"/>
                    <a:pt x="175229" y="831667"/>
                  </a:cubicBezTo>
                  <a:cubicBezTo>
                    <a:pt x="196881" y="831667"/>
                    <a:pt x="217022" y="831667"/>
                    <a:pt x="238171" y="831667"/>
                  </a:cubicBezTo>
                  <a:cubicBezTo>
                    <a:pt x="238171" y="809551"/>
                    <a:pt x="238171" y="788978"/>
                    <a:pt x="238171" y="767376"/>
                  </a:cubicBezTo>
                  <a:cubicBezTo>
                    <a:pt x="216519" y="767376"/>
                    <a:pt x="196881" y="767376"/>
                    <a:pt x="175229" y="767376"/>
                  </a:cubicBezTo>
                  <a:close/>
                  <a:moveTo>
                    <a:pt x="175229" y="689712"/>
                  </a:moveTo>
                  <a:cubicBezTo>
                    <a:pt x="175229" y="711829"/>
                    <a:pt x="175229" y="731887"/>
                    <a:pt x="175229" y="752975"/>
                  </a:cubicBezTo>
                  <a:cubicBezTo>
                    <a:pt x="196378" y="752975"/>
                    <a:pt x="216519" y="752975"/>
                    <a:pt x="238171" y="752975"/>
                  </a:cubicBezTo>
                  <a:cubicBezTo>
                    <a:pt x="238171" y="730344"/>
                    <a:pt x="238171" y="709771"/>
                    <a:pt x="238171" y="689712"/>
                  </a:cubicBezTo>
                  <a:cubicBezTo>
                    <a:pt x="216015" y="689712"/>
                    <a:pt x="195371" y="689712"/>
                    <a:pt x="175229" y="689712"/>
                  </a:cubicBezTo>
                  <a:close/>
                  <a:moveTo>
                    <a:pt x="14602" y="689198"/>
                  </a:moveTo>
                  <a:cubicBezTo>
                    <a:pt x="14602" y="711314"/>
                    <a:pt x="14602" y="732402"/>
                    <a:pt x="14602" y="752460"/>
                  </a:cubicBezTo>
                  <a:cubicBezTo>
                    <a:pt x="36758" y="752460"/>
                    <a:pt x="56899" y="752460"/>
                    <a:pt x="78048" y="752460"/>
                  </a:cubicBezTo>
                  <a:cubicBezTo>
                    <a:pt x="78048" y="730344"/>
                    <a:pt x="78048" y="710285"/>
                    <a:pt x="78048" y="689198"/>
                  </a:cubicBezTo>
                  <a:cubicBezTo>
                    <a:pt x="56396" y="689198"/>
                    <a:pt x="35751" y="689198"/>
                    <a:pt x="14602" y="689198"/>
                  </a:cubicBezTo>
                  <a:close/>
                  <a:moveTo>
                    <a:pt x="14099" y="608449"/>
                  </a:moveTo>
                  <a:cubicBezTo>
                    <a:pt x="14099" y="630050"/>
                    <a:pt x="14099" y="650109"/>
                    <a:pt x="14099" y="671711"/>
                  </a:cubicBezTo>
                  <a:cubicBezTo>
                    <a:pt x="35751" y="671711"/>
                    <a:pt x="56396" y="671711"/>
                    <a:pt x="78048" y="671711"/>
                  </a:cubicBezTo>
                  <a:cubicBezTo>
                    <a:pt x="78048" y="650109"/>
                    <a:pt x="78048" y="630050"/>
                    <a:pt x="78048" y="608449"/>
                  </a:cubicBezTo>
                  <a:cubicBezTo>
                    <a:pt x="55389" y="608449"/>
                    <a:pt x="35247" y="608449"/>
                    <a:pt x="14099" y="608449"/>
                  </a:cubicBezTo>
                  <a:close/>
                  <a:moveTo>
                    <a:pt x="95168" y="607935"/>
                  </a:moveTo>
                  <a:cubicBezTo>
                    <a:pt x="95168" y="630565"/>
                    <a:pt x="95168" y="651138"/>
                    <a:pt x="95168" y="672226"/>
                  </a:cubicBezTo>
                  <a:cubicBezTo>
                    <a:pt x="116820" y="672226"/>
                    <a:pt x="136961" y="672226"/>
                    <a:pt x="158109" y="672226"/>
                  </a:cubicBezTo>
                  <a:cubicBezTo>
                    <a:pt x="158109" y="650109"/>
                    <a:pt x="158109" y="629536"/>
                    <a:pt x="158109" y="607935"/>
                  </a:cubicBezTo>
                  <a:cubicBezTo>
                    <a:pt x="136961" y="607935"/>
                    <a:pt x="116820" y="607935"/>
                    <a:pt x="95168" y="607935"/>
                  </a:cubicBezTo>
                  <a:close/>
                  <a:moveTo>
                    <a:pt x="175229" y="528728"/>
                  </a:moveTo>
                  <a:cubicBezTo>
                    <a:pt x="175229" y="550844"/>
                    <a:pt x="175229" y="571417"/>
                    <a:pt x="175229" y="592505"/>
                  </a:cubicBezTo>
                  <a:cubicBezTo>
                    <a:pt x="196378" y="592505"/>
                    <a:pt x="216519" y="592505"/>
                    <a:pt x="239178" y="592505"/>
                  </a:cubicBezTo>
                  <a:cubicBezTo>
                    <a:pt x="239178" y="570388"/>
                    <a:pt x="239178" y="550330"/>
                    <a:pt x="239178" y="528728"/>
                  </a:cubicBezTo>
                  <a:cubicBezTo>
                    <a:pt x="217526" y="528728"/>
                    <a:pt x="196378" y="528728"/>
                    <a:pt x="175229" y="528728"/>
                  </a:cubicBezTo>
                  <a:close/>
                  <a:moveTo>
                    <a:pt x="95168" y="528214"/>
                  </a:moveTo>
                  <a:cubicBezTo>
                    <a:pt x="95168" y="550844"/>
                    <a:pt x="95168" y="571417"/>
                    <a:pt x="95168" y="593019"/>
                  </a:cubicBezTo>
                  <a:cubicBezTo>
                    <a:pt x="116820" y="593019"/>
                    <a:pt x="136457" y="593019"/>
                    <a:pt x="158613" y="593019"/>
                  </a:cubicBezTo>
                  <a:cubicBezTo>
                    <a:pt x="158613" y="569874"/>
                    <a:pt x="158613" y="549815"/>
                    <a:pt x="158613" y="528214"/>
                  </a:cubicBezTo>
                  <a:cubicBezTo>
                    <a:pt x="136457" y="528214"/>
                    <a:pt x="115813" y="528214"/>
                    <a:pt x="95168" y="528214"/>
                  </a:cubicBezTo>
                  <a:close/>
                  <a:moveTo>
                    <a:pt x="15106" y="528214"/>
                  </a:moveTo>
                  <a:cubicBezTo>
                    <a:pt x="15106" y="551873"/>
                    <a:pt x="15106" y="572446"/>
                    <a:pt x="15106" y="593019"/>
                  </a:cubicBezTo>
                  <a:cubicBezTo>
                    <a:pt x="37262" y="593019"/>
                    <a:pt x="56899" y="593019"/>
                    <a:pt x="78048" y="593019"/>
                  </a:cubicBezTo>
                  <a:cubicBezTo>
                    <a:pt x="78048" y="570903"/>
                    <a:pt x="78048" y="550330"/>
                    <a:pt x="78048" y="528214"/>
                  </a:cubicBezTo>
                  <a:cubicBezTo>
                    <a:pt x="56396" y="528214"/>
                    <a:pt x="36255" y="528214"/>
                    <a:pt x="15106" y="528214"/>
                  </a:cubicBezTo>
                  <a:close/>
                  <a:moveTo>
                    <a:pt x="14602" y="449007"/>
                  </a:moveTo>
                  <a:cubicBezTo>
                    <a:pt x="14602" y="471124"/>
                    <a:pt x="14602" y="491182"/>
                    <a:pt x="14602" y="512270"/>
                  </a:cubicBezTo>
                  <a:cubicBezTo>
                    <a:pt x="35751" y="512270"/>
                    <a:pt x="55389" y="512270"/>
                    <a:pt x="77544" y="512270"/>
                  </a:cubicBezTo>
                  <a:cubicBezTo>
                    <a:pt x="77544" y="489125"/>
                    <a:pt x="77544" y="468552"/>
                    <a:pt x="77544" y="449007"/>
                  </a:cubicBezTo>
                  <a:cubicBezTo>
                    <a:pt x="54885" y="449007"/>
                    <a:pt x="34744" y="449007"/>
                    <a:pt x="14602" y="449007"/>
                  </a:cubicBezTo>
                  <a:close/>
                  <a:moveTo>
                    <a:pt x="94664" y="447979"/>
                  </a:moveTo>
                  <a:cubicBezTo>
                    <a:pt x="94664" y="469580"/>
                    <a:pt x="94664" y="490153"/>
                    <a:pt x="94664" y="512270"/>
                  </a:cubicBezTo>
                  <a:cubicBezTo>
                    <a:pt x="116316" y="512270"/>
                    <a:pt x="136457" y="512270"/>
                    <a:pt x="158613" y="512270"/>
                  </a:cubicBezTo>
                  <a:cubicBezTo>
                    <a:pt x="158613" y="489639"/>
                    <a:pt x="158613" y="469580"/>
                    <a:pt x="158613" y="447979"/>
                  </a:cubicBezTo>
                  <a:cubicBezTo>
                    <a:pt x="136961" y="447979"/>
                    <a:pt x="116316" y="447979"/>
                    <a:pt x="94664" y="447979"/>
                  </a:cubicBezTo>
                  <a:close/>
                  <a:moveTo>
                    <a:pt x="174726" y="368258"/>
                  </a:moveTo>
                  <a:cubicBezTo>
                    <a:pt x="174726" y="389346"/>
                    <a:pt x="174726" y="409404"/>
                    <a:pt x="174726" y="431006"/>
                  </a:cubicBezTo>
                  <a:cubicBezTo>
                    <a:pt x="196378" y="431006"/>
                    <a:pt x="217526" y="431006"/>
                    <a:pt x="239178" y="431006"/>
                  </a:cubicBezTo>
                  <a:cubicBezTo>
                    <a:pt x="239178" y="409919"/>
                    <a:pt x="239178" y="390374"/>
                    <a:pt x="239178" y="368258"/>
                  </a:cubicBezTo>
                  <a:cubicBezTo>
                    <a:pt x="217526" y="368258"/>
                    <a:pt x="196881" y="368258"/>
                    <a:pt x="174726" y="368258"/>
                  </a:cubicBezTo>
                  <a:close/>
                  <a:moveTo>
                    <a:pt x="95168" y="367744"/>
                  </a:moveTo>
                  <a:cubicBezTo>
                    <a:pt x="95168" y="389860"/>
                    <a:pt x="95168" y="410947"/>
                    <a:pt x="95168" y="431520"/>
                  </a:cubicBezTo>
                  <a:cubicBezTo>
                    <a:pt x="117323" y="431520"/>
                    <a:pt x="137968" y="431520"/>
                    <a:pt x="158613" y="431520"/>
                  </a:cubicBezTo>
                  <a:cubicBezTo>
                    <a:pt x="158613" y="409404"/>
                    <a:pt x="158613" y="389346"/>
                    <a:pt x="158613" y="367744"/>
                  </a:cubicBezTo>
                  <a:cubicBezTo>
                    <a:pt x="135954" y="367744"/>
                    <a:pt x="115813" y="367744"/>
                    <a:pt x="95168" y="367744"/>
                  </a:cubicBezTo>
                  <a:close/>
                  <a:moveTo>
                    <a:pt x="0" y="350771"/>
                  </a:moveTo>
                  <a:cubicBezTo>
                    <a:pt x="83083" y="350771"/>
                    <a:pt x="166669" y="350771"/>
                    <a:pt x="252270" y="350771"/>
                  </a:cubicBezTo>
                  <a:cubicBezTo>
                    <a:pt x="252270" y="765319"/>
                    <a:pt x="252270" y="1180380"/>
                    <a:pt x="252270" y="1597499"/>
                  </a:cubicBezTo>
                  <a:cubicBezTo>
                    <a:pt x="167173" y="1597499"/>
                    <a:pt x="84594" y="1597499"/>
                    <a:pt x="0" y="1597499"/>
                  </a:cubicBezTo>
                  <a:cubicBezTo>
                    <a:pt x="0" y="1181923"/>
                    <a:pt x="0" y="767376"/>
                    <a:pt x="0" y="350771"/>
                  </a:cubicBezTo>
                  <a:close/>
                  <a:moveTo>
                    <a:pt x="134947" y="273107"/>
                  </a:moveTo>
                  <a:cubicBezTo>
                    <a:pt x="134947" y="290080"/>
                    <a:pt x="134947" y="306024"/>
                    <a:pt x="134947" y="321969"/>
                  </a:cubicBezTo>
                  <a:cubicBezTo>
                    <a:pt x="170194" y="321969"/>
                    <a:pt x="203931" y="321969"/>
                    <a:pt x="238674" y="321969"/>
                  </a:cubicBezTo>
                  <a:cubicBezTo>
                    <a:pt x="238674" y="304482"/>
                    <a:pt x="238674" y="289566"/>
                    <a:pt x="238674" y="273107"/>
                  </a:cubicBezTo>
                  <a:cubicBezTo>
                    <a:pt x="202420" y="273107"/>
                    <a:pt x="169691" y="273107"/>
                    <a:pt x="134947" y="273107"/>
                  </a:cubicBezTo>
                  <a:close/>
                  <a:moveTo>
                    <a:pt x="14099" y="271564"/>
                  </a:moveTo>
                  <a:cubicBezTo>
                    <a:pt x="14099" y="290080"/>
                    <a:pt x="14099" y="304996"/>
                    <a:pt x="14099" y="321969"/>
                  </a:cubicBezTo>
                  <a:cubicBezTo>
                    <a:pt x="50353" y="321969"/>
                    <a:pt x="83587" y="321969"/>
                    <a:pt x="117827" y="321969"/>
                  </a:cubicBezTo>
                  <a:cubicBezTo>
                    <a:pt x="117827" y="304996"/>
                    <a:pt x="117827" y="289052"/>
                    <a:pt x="117827" y="271564"/>
                  </a:cubicBezTo>
                  <a:cubicBezTo>
                    <a:pt x="99700" y="271564"/>
                    <a:pt x="83083" y="271564"/>
                    <a:pt x="66466" y="271564"/>
                  </a:cubicBezTo>
                  <a:cubicBezTo>
                    <a:pt x="49346" y="271564"/>
                    <a:pt x="32226" y="271564"/>
                    <a:pt x="14099" y="271564"/>
                  </a:cubicBezTo>
                  <a:close/>
                  <a:moveTo>
                    <a:pt x="49346" y="209331"/>
                  </a:moveTo>
                  <a:cubicBezTo>
                    <a:pt x="11581" y="209331"/>
                    <a:pt x="6043" y="217045"/>
                    <a:pt x="17120" y="255106"/>
                  </a:cubicBezTo>
                  <a:cubicBezTo>
                    <a:pt x="90132" y="255106"/>
                    <a:pt x="163145" y="255106"/>
                    <a:pt x="237164" y="255106"/>
                  </a:cubicBezTo>
                  <a:cubicBezTo>
                    <a:pt x="243710" y="212417"/>
                    <a:pt x="241192" y="209331"/>
                    <a:pt x="202923" y="209331"/>
                  </a:cubicBezTo>
                  <a:cubicBezTo>
                    <a:pt x="151563" y="209331"/>
                    <a:pt x="100707" y="209331"/>
                    <a:pt x="49346" y="209331"/>
                  </a:cubicBezTo>
                  <a:close/>
                  <a:moveTo>
                    <a:pt x="0" y="190815"/>
                  </a:moveTo>
                  <a:cubicBezTo>
                    <a:pt x="84594" y="190815"/>
                    <a:pt x="167676" y="190815"/>
                    <a:pt x="252773" y="190815"/>
                  </a:cubicBezTo>
                  <a:cubicBezTo>
                    <a:pt x="252773" y="240704"/>
                    <a:pt x="252773" y="290080"/>
                    <a:pt x="252773" y="340484"/>
                  </a:cubicBezTo>
                  <a:cubicBezTo>
                    <a:pt x="168180" y="340484"/>
                    <a:pt x="84594" y="340484"/>
                    <a:pt x="0" y="340484"/>
                  </a:cubicBezTo>
                  <a:cubicBezTo>
                    <a:pt x="0" y="290594"/>
                    <a:pt x="0" y="241219"/>
                    <a:pt x="0" y="190815"/>
                  </a:cubicBezTo>
                  <a:close/>
                  <a:moveTo>
                    <a:pt x="31723" y="0"/>
                  </a:moveTo>
                  <a:cubicBezTo>
                    <a:pt x="31723" y="39603"/>
                    <a:pt x="31723" y="78691"/>
                    <a:pt x="31723" y="120867"/>
                  </a:cubicBezTo>
                  <a:cubicBezTo>
                    <a:pt x="55892" y="120867"/>
                    <a:pt x="74523" y="120867"/>
                    <a:pt x="95168" y="120867"/>
                  </a:cubicBezTo>
                  <a:cubicBezTo>
                    <a:pt x="95168" y="142468"/>
                    <a:pt x="95168" y="162013"/>
                    <a:pt x="95168" y="183100"/>
                  </a:cubicBezTo>
                  <a:cubicBezTo>
                    <a:pt x="66467" y="183100"/>
                    <a:pt x="40786" y="183100"/>
                    <a:pt x="11078" y="183100"/>
                  </a:cubicBezTo>
                  <a:cubicBezTo>
                    <a:pt x="15610" y="121381"/>
                    <a:pt x="20142" y="61205"/>
                    <a:pt x="24170" y="514"/>
                  </a:cubicBezTo>
                  <a:cubicBezTo>
                    <a:pt x="26688" y="514"/>
                    <a:pt x="29205" y="514"/>
                    <a:pt x="31723" y="0"/>
                  </a:cubicBezTo>
                  <a:close/>
                </a:path>
              </a:pathLst>
            </a:custGeom>
            <a:solidFill>
              <a:schemeClr val="accent2">
                <a:lumMod val="50000"/>
              </a:schemeClr>
            </a:solidFill>
            <a:ln w="9525" cap="flat">
              <a:noFill/>
              <a:prstDash val="solid"/>
              <a:miter/>
            </a:ln>
          </p:spPr>
          <p:txBody>
            <a:bodyPr wrap="square" rtlCol="0" anchor="ctr">
              <a:noAutofit/>
            </a:bodyPr>
            <a:lstStyle/>
            <a:p>
              <a:endParaRPr lang="en-US"/>
            </a:p>
          </p:txBody>
        </p:sp>
        <p:sp>
          <p:nvSpPr>
            <p:cNvPr id="739" name="Freeform: Shape 65">
              <a:extLst>
                <a:ext uri="{FF2B5EF4-FFF2-40B4-BE49-F238E27FC236}">
                  <a16:creationId xmlns:a16="http://schemas.microsoft.com/office/drawing/2014/main" id="{695D39F9-71EA-4F56-A66D-4C9E01707329}"/>
                </a:ext>
              </a:extLst>
            </p:cNvPr>
            <p:cNvSpPr/>
            <p:nvPr/>
          </p:nvSpPr>
          <p:spPr>
            <a:xfrm>
              <a:off x="7336235" y="2262006"/>
              <a:ext cx="427135" cy="1492845"/>
            </a:xfrm>
            <a:custGeom>
              <a:avLst/>
              <a:gdLst>
                <a:gd name="connsiteX0" fmla="*/ 342995 w 577665"/>
                <a:gd name="connsiteY0" fmla="*/ 1531565 h 1976576"/>
                <a:gd name="connsiteX1" fmla="*/ 342995 w 577665"/>
                <a:gd name="connsiteY1" fmla="*/ 1585857 h 1976576"/>
                <a:gd name="connsiteX2" fmla="*/ 451295 w 577665"/>
                <a:gd name="connsiteY2" fmla="*/ 1585857 h 1976576"/>
                <a:gd name="connsiteX3" fmla="*/ 451295 w 577665"/>
                <a:gd name="connsiteY3" fmla="*/ 1531565 h 1976576"/>
                <a:gd name="connsiteX4" fmla="*/ 126370 w 577665"/>
                <a:gd name="connsiteY4" fmla="*/ 1526871 h 1976576"/>
                <a:gd name="connsiteX5" fmla="*/ 126370 w 577665"/>
                <a:gd name="connsiteY5" fmla="*/ 1581163 h 1976576"/>
                <a:gd name="connsiteX6" fmla="*/ 234670 w 577665"/>
                <a:gd name="connsiteY6" fmla="*/ 1581163 h 1976576"/>
                <a:gd name="connsiteX7" fmla="*/ 234670 w 577665"/>
                <a:gd name="connsiteY7" fmla="*/ 1526871 h 1976576"/>
                <a:gd name="connsiteX8" fmla="*/ 342995 w 577665"/>
                <a:gd name="connsiteY8" fmla="*/ 1409581 h 1976576"/>
                <a:gd name="connsiteX9" fmla="*/ 342995 w 577665"/>
                <a:gd name="connsiteY9" fmla="*/ 1463873 h 1976576"/>
                <a:gd name="connsiteX10" fmla="*/ 451295 w 577665"/>
                <a:gd name="connsiteY10" fmla="*/ 1463873 h 1976576"/>
                <a:gd name="connsiteX11" fmla="*/ 451295 w 577665"/>
                <a:gd name="connsiteY11" fmla="*/ 1409581 h 1976576"/>
                <a:gd name="connsiteX12" fmla="*/ 126370 w 577665"/>
                <a:gd name="connsiteY12" fmla="*/ 1404887 h 1976576"/>
                <a:gd name="connsiteX13" fmla="*/ 126370 w 577665"/>
                <a:gd name="connsiteY13" fmla="*/ 1459180 h 1976576"/>
                <a:gd name="connsiteX14" fmla="*/ 234670 w 577665"/>
                <a:gd name="connsiteY14" fmla="*/ 1459180 h 1976576"/>
                <a:gd name="connsiteX15" fmla="*/ 234670 w 577665"/>
                <a:gd name="connsiteY15" fmla="*/ 1404887 h 1976576"/>
                <a:gd name="connsiteX16" fmla="*/ 342995 w 577665"/>
                <a:gd name="connsiteY16" fmla="*/ 1287599 h 1976576"/>
                <a:gd name="connsiteX17" fmla="*/ 342995 w 577665"/>
                <a:gd name="connsiteY17" fmla="*/ 1341892 h 1976576"/>
                <a:gd name="connsiteX18" fmla="*/ 451295 w 577665"/>
                <a:gd name="connsiteY18" fmla="*/ 1341892 h 1976576"/>
                <a:gd name="connsiteX19" fmla="*/ 451295 w 577665"/>
                <a:gd name="connsiteY19" fmla="*/ 1287599 h 1976576"/>
                <a:gd name="connsiteX20" fmla="*/ 126370 w 577665"/>
                <a:gd name="connsiteY20" fmla="*/ 1282905 h 1976576"/>
                <a:gd name="connsiteX21" fmla="*/ 126370 w 577665"/>
                <a:gd name="connsiteY21" fmla="*/ 1337198 h 1976576"/>
                <a:gd name="connsiteX22" fmla="*/ 234670 w 577665"/>
                <a:gd name="connsiteY22" fmla="*/ 1337198 h 1976576"/>
                <a:gd name="connsiteX23" fmla="*/ 234670 w 577665"/>
                <a:gd name="connsiteY23" fmla="*/ 1282905 h 1976576"/>
                <a:gd name="connsiteX24" fmla="*/ 342995 w 577665"/>
                <a:gd name="connsiteY24" fmla="*/ 1165617 h 1976576"/>
                <a:gd name="connsiteX25" fmla="*/ 342995 w 577665"/>
                <a:gd name="connsiteY25" fmla="*/ 1219910 h 1976576"/>
                <a:gd name="connsiteX26" fmla="*/ 451295 w 577665"/>
                <a:gd name="connsiteY26" fmla="*/ 1219910 h 1976576"/>
                <a:gd name="connsiteX27" fmla="*/ 451295 w 577665"/>
                <a:gd name="connsiteY27" fmla="*/ 1165617 h 1976576"/>
                <a:gd name="connsiteX28" fmla="*/ 126370 w 577665"/>
                <a:gd name="connsiteY28" fmla="*/ 1160924 h 1976576"/>
                <a:gd name="connsiteX29" fmla="*/ 126370 w 577665"/>
                <a:gd name="connsiteY29" fmla="*/ 1215216 h 1976576"/>
                <a:gd name="connsiteX30" fmla="*/ 234670 w 577665"/>
                <a:gd name="connsiteY30" fmla="*/ 1215216 h 1976576"/>
                <a:gd name="connsiteX31" fmla="*/ 234670 w 577665"/>
                <a:gd name="connsiteY31" fmla="*/ 1160924 h 1976576"/>
                <a:gd name="connsiteX32" fmla="*/ 342995 w 577665"/>
                <a:gd name="connsiteY32" fmla="*/ 1043636 h 1976576"/>
                <a:gd name="connsiteX33" fmla="*/ 342995 w 577665"/>
                <a:gd name="connsiteY33" fmla="*/ 1097928 h 1976576"/>
                <a:gd name="connsiteX34" fmla="*/ 451295 w 577665"/>
                <a:gd name="connsiteY34" fmla="*/ 1097928 h 1976576"/>
                <a:gd name="connsiteX35" fmla="*/ 451295 w 577665"/>
                <a:gd name="connsiteY35" fmla="*/ 1043636 h 1976576"/>
                <a:gd name="connsiteX36" fmla="*/ 126370 w 577665"/>
                <a:gd name="connsiteY36" fmla="*/ 1038942 h 1976576"/>
                <a:gd name="connsiteX37" fmla="*/ 126370 w 577665"/>
                <a:gd name="connsiteY37" fmla="*/ 1093234 h 1976576"/>
                <a:gd name="connsiteX38" fmla="*/ 234670 w 577665"/>
                <a:gd name="connsiteY38" fmla="*/ 1093234 h 1976576"/>
                <a:gd name="connsiteX39" fmla="*/ 234670 w 577665"/>
                <a:gd name="connsiteY39" fmla="*/ 1038942 h 1976576"/>
                <a:gd name="connsiteX40" fmla="*/ 342995 w 577665"/>
                <a:gd name="connsiteY40" fmla="*/ 921654 h 1976576"/>
                <a:gd name="connsiteX41" fmla="*/ 342995 w 577665"/>
                <a:gd name="connsiteY41" fmla="*/ 975946 h 1976576"/>
                <a:gd name="connsiteX42" fmla="*/ 451295 w 577665"/>
                <a:gd name="connsiteY42" fmla="*/ 975946 h 1976576"/>
                <a:gd name="connsiteX43" fmla="*/ 451295 w 577665"/>
                <a:gd name="connsiteY43" fmla="*/ 921654 h 1976576"/>
                <a:gd name="connsiteX44" fmla="*/ 126370 w 577665"/>
                <a:gd name="connsiteY44" fmla="*/ 916960 h 1976576"/>
                <a:gd name="connsiteX45" fmla="*/ 126370 w 577665"/>
                <a:gd name="connsiteY45" fmla="*/ 971252 h 1976576"/>
                <a:gd name="connsiteX46" fmla="*/ 234670 w 577665"/>
                <a:gd name="connsiteY46" fmla="*/ 971252 h 1976576"/>
                <a:gd name="connsiteX47" fmla="*/ 234670 w 577665"/>
                <a:gd name="connsiteY47" fmla="*/ 916960 h 1976576"/>
                <a:gd name="connsiteX48" fmla="*/ 342995 w 577665"/>
                <a:gd name="connsiteY48" fmla="*/ 799672 h 1976576"/>
                <a:gd name="connsiteX49" fmla="*/ 342995 w 577665"/>
                <a:gd name="connsiteY49" fmla="*/ 853964 h 1976576"/>
                <a:gd name="connsiteX50" fmla="*/ 451295 w 577665"/>
                <a:gd name="connsiteY50" fmla="*/ 853964 h 1976576"/>
                <a:gd name="connsiteX51" fmla="*/ 451295 w 577665"/>
                <a:gd name="connsiteY51" fmla="*/ 799672 h 1976576"/>
                <a:gd name="connsiteX52" fmla="*/ 126370 w 577665"/>
                <a:gd name="connsiteY52" fmla="*/ 794978 h 1976576"/>
                <a:gd name="connsiteX53" fmla="*/ 126370 w 577665"/>
                <a:gd name="connsiteY53" fmla="*/ 849270 h 1976576"/>
                <a:gd name="connsiteX54" fmla="*/ 234670 w 577665"/>
                <a:gd name="connsiteY54" fmla="*/ 849270 h 1976576"/>
                <a:gd name="connsiteX55" fmla="*/ 234670 w 577665"/>
                <a:gd name="connsiteY55" fmla="*/ 794978 h 1976576"/>
                <a:gd name="connsiteX56" fmla="*/ 342995 w 577665"/>
                <a:gd name="connsiteY56" fmla="*/ 677690 h 1976576"/>
                <a:gd name="connsiteX57" fmla="*/ 342995 w 577665"/>
                <a:gd name="connsiteY57" fmla="*/ 731982 h 1976576"/>
                <a:gd name="connsiteX58" fmla="*/ 451295 w 577665"/>
                <a:gd name="connsiteY58" fmla="*/ 731982 h 1976576"/>
                <a:gd name="connsiteX59" fmla="*/ 451295 w 577665"/>
                <a:gd name="connsiteY59" fmla="*/ 677690 h 1976576"/>
                <a:gd name="connsiteX60" fmla="*/ 126370 w 577665"/>
                <a:gd name="connsiteY60" fmla="*/ 672996 h 1976576"/>
                <a:gd name="connsiteX61" fmla="*/ 126370 w 577665"/>
                <a:gd name="connsiteY61" fmla="*/ 727289 h 1976576"/>
                <a:gd name="connsiteX62" fmla="*/ 234670 w 577665"/>
                <a:gd name="connsiteY62" fmla="*/ 727289 h 1976576"/>
                <a:gd name="connsiteX63" fmla="*/ 234670 w 577665"/>
                <a:gd name="connsiteY63" fmla="*/ 672996 h 1976576"/>
                <a:gd name="connsiteX64" fmla="*/ 342995 w 577665"/>
                <a:gd name="connsiteY64" fmla="*/ 555708 h 1976576"/>
                <a:gd name="connsiteX65" fmla="*/ 342995 w 577665"/>
                <a:gd name="connsiteY65" fmla="*/ 610000 h 1976576"/>
                <a:gd name="connsiteX66" fmla="*/ 451295 w 577665"/>
                <a:gd name="connsiteY66" fmla="*/ 610000 h 1976576"/>
                <a:gd name="connsiteX67" fmla="*/ 451295 w 577665"/>
                <a:gd name="connsiteY67" fmla="*/ 555708 h 1976576"/>
                <a:gd name="connsiteX68" fmla="*/ 126370 w 577665"/>
                <a:gd name="connsiteY68" fmla="*/ 551014 h 1976576"/>
                <a:gd name="connsiteX69" fmla="*/ 126370 w 577665"/>
                <a:gd name="connsiteY69" fmla="*/ 605307 h 1976576"/>
                <a:gd name="connsiteX70" fmla="*/ 234670 w 577665"/>
                <a:gd name="connsiteY70" fmla="*/ 605307 h 1976576"/>
                <a:gd name="connsiteX71" fmla="*/ 234670 w 577665"/>
                <a:gd name="connsiteY71" fmla="*/ 551014 h 1976576"/>
                <a:gd name="connsiteX72" fmla="*/ 342995 w 577665"/>
                <a:gd name="connsiteY72" fmla="*/ 433726 h 1976576"/>
                <a:gd name="connsiteX73" fmla="*/ 342995 w 577665"/>
                <a:gd name="connsiteY73" fmla="*/ 488019 h 1976576"/>
                <a:gd name="connsiteX74" fmla="*/ 451295 w 577665"/>
                <a:gd name="connsiteY74" fmla="*/ 488019 h 1976576"/>
                <a:gd name="connsiteX75" fmla="*/ 451295 w 577665"/>
                <a:gd name="connsiteY75" fmla="*/ 433726 h 1976576"/>
                <a:gd name="connsiteX76" fmla="*/ 126370 w 577665"/>
                <a:gd name="connsiteY76" fmla="*/ 429032 h 1976576"/>
                <a:gd name="connsiteX77" fmla="*/ 126370 w 577665"/>
                <a:gd name="connsiteY77" fmla="*/ 483325 h 1976576"/>
                <a:gd name="connsiteX78" fmla="*/ 234670 w 577665"/>
                <a:gd name="connsiteY78" fmla="*/ 483325 h 1976576"/>
                <a:gd name="connsiteX79" fmla="*/ 234670 w 577665"/>
                <a:gd name="connsiteY79" fmla="*/ 429032 h 1976576"/>
                <a:gd name="connsiteX80" fmla="*/ 249290 w 577665"/>
                <a:gd name="connsiteY80" fmla="*/ 0 h 1976576"/>
                <a:gd name="connsiteX81" fmla="*/ 328376 w 577665"/>
                <a:gd name="connsiteY81" fmla="*/ 0 h 1976576"/>
                <a:gd name="connsiteX82" fmla="*/ 328376 w 577665"/>
                <a:gd name="connsiteY82" fmla="*/ 178763 h 1976576"/>
                <a:gd name="connsiteX83" fmla="*/ 397145 w 577665"/>
                <a:gd name="connsiteY83" fmla="*/ 178763 h 1976576"/>
                <a:gd name="connsiteX84" fmla="*/ 397145 w 577665"/>
                <a:gd name="connsiteY84" fmla="*/ 299617 h 1976576"/>
                <a:gd name="connsiteX85" fmla="*/ 577665 w 577665"/>
                <a:gd name="connsiteY85" fmla="*/ 299617 h 1976576"/>
                <a:gd name="connsiteX86" fmla="*/ 577665 w 577665"/>
                <a:gd name="connsiteY86" fmla="*/ 1976576 h 1976576"/>
                <a:gd name="connsiteX87" fmla="*/ 379083 w 577665"/>
                <a:gd name="connsiteY87" fmla="*/ 1976576 h 1976576"/>
                <a:gd name="connsiteX88" fmla="*/ 379083 w 577665"/>
                <a:gd name="connsiteY88" fmla="*/ 1654427 h 1976576"/>
                <a:gd name="connsiteX89" fmla="*/ 198582 w 577665"/>
                <a:gd name="connsiteY89" fmla="*/ 1654427 h 1976576"/>
                <a:gd name="connsiteX90" fmla="*/ 198582 w 577665"/>
                <a:gd name="connsiteY90" fmla="*/ 1976576 h 1976576"/>
                <a:gd name="connsiteX91" fmla="*/ 0 w 577665"/>
                <a:gd name="connsiteY91" fmla="*/ 1976576 h 1976576"/>
                <a:gd name="connsiteX92" fmla="*/ 0 w 577665"/>
                <a:gd name="connsiteY92" fmla="*/ 299617 h 1976576"/>
                <a:gd name="connsiteX93" fmla="*/ 180520 w 577665"/>
                <a:gd name="connsiteY93" fmla="*/ 299617 h 1976576"/>
                <a:gd name="connsiteX94" fmla="*/ 180520 w 577665"/>
                <a:gd name="connsiteY94" fmla="*/ 178763 h 1976576"/>
                <a:gd name="connsiteX95" fmla="*/ 249290 w 577665"/>
                <a:gd name="connsiteY95" fmla="*/ 178763 h 197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77665" h="1976576">
                  <a:moveTo>
                    <a:pt x="342995" y="1531565"/>
                  </a:moveTo>
                  <a:lnTo>
                    <a:pt x="342995" y="1585857"/>
                  </a:lnTo>
                  <a:lnTo>
                    <a:pt x="451295" y="1585857"/>
                  </a:lnTo>
                  <a:lnTo>
                    <a:pt x="451295" y="1531565"/>
                  </a:lnTo>
                  <a:close/>
                  <a:moveTo>
                    <a:pt x="126370" y="1526871"/>
                  </a:moveTo>
                  <a:lnTo>
                    <a:pt x="126370" y="1581163"/>
                  </a:lnTo>
                  <a:lnTo>
                    <a:pt x="234670" y="1581163"/>
                  </a:lnTo>
                  <a:lnTo>
                    <a:pt x="234670" y="1526871"/>
                  </a:lnTo>
                  <a:close/>
                  <a:moveTo>
                    <a:pt x="342995" y="1409581"/>
                  </a:moveTo>
                  <a:lnTo>
                    <a:pt x="342995" y="1463873"/>
                  </a:lnTo>
                  <a:lnTo>
                    <a:pt x="451295" y="1463873"/>
                  </a:lnTo>
                  <a:lnTo>
                    <a:pt x="451295" y="1409581"/>
                  </a:lnTo>
                  <a:close/>
                  <a:moveTo>
                    <a:pt x="126370" y="1404887"/>
                  </a:moveTo>
                  <a:lnTo>
                    <a:pt x="126370" y="1459180"/>
                  </a:lnTo>
                  <a:lnTo>
                    <a:pt x="234670" y="1459180"/>
                  </a:lnTo>
                  <a:lnTo>
                    <a:pt x="234670" y="1404887"/>
                  </a:lnTo>
                  <a:close/>
                  <a:moveTo>
                    <a:pt x="342995" y="1287599"/>
                  </a:moveTo>
                  <a:lnTo>
                    <a:pt x="342995" y="1341892"/>
                  </a:lnTo>
                  <a:lnTo>
                    <a:pt x="451295" y="1341892"/>
                  </a:lnTo>
                  <a:lnTo>
                    <a:pt x="451295" y="1287599"/>
                  </a:lnTo>
                  <a:close/>
                  <a:moveTo>
                    <a:pt x="126370" y="1282905"/>
                  </a:moveTo>
                  <a:lnTo>
                    <a:pt x="126370" y="1337198"/>
                  </a:lnTo>
                  <a:lnTo>
                    <a:pt x="234670" y="1337198"/>
                  </a:lnTo>
                  <a:lnTo>
                    <a:pt x="234670" y="1282905"/>
                  </a:lnTo>
                  <a:close/>
                  <a:moveTo>
                    <a:pt x="342995" y="1165617"/>
                  </a:moveTo>
                  <a:lnTo>
                    <a:pt x="342995" y="1219910"/>
                  </a:lnTo>
                  <a:lnTo>
                    <a:pt x="451295" y="1219910"/>
                  </a:lnTo>
                  <a:lnTo>
                    <a:pt x="451295" y="1165617"/>
                  </a:lnTo>
                  <a:close/>
                  <a:moveTo>
                    <a:pt x="126370" y="1160924"/>
                  </a:moveTo>
                  <a:lnTo>
                    <a:pt x="126370" y="1215216"/>
                  </a:lnTo>
                  <a:lnTo>
                    <a:pt x="234670" y="1215216"/>
                  </a:lnTo>
                  <a:lnTo>
                    <a:pt x="234670" y="1160924"/>
                  </a:lnTo>
                  <a:close/>
                  <a:moveTo>
                    <a:pt x="342995" y="1043636"/>
                  </a:moveTo>
                  <a:lnTo>
                    <a:pt x="342995" y="1097928"/>
                  </a:lnTo>
                  <a:lnTo>
                    <a:pt x="451295" y="1097928"/>
                  </a:lnTo>
                  <a:lnTo>
                    <a:pt x="451295" y="1043636"/>
                  </a:lnTo>
                  <a:close/>
                  <a:moveTo>
                    <a:pt x="126370" y="1038942"/>
                  </a:moveTo>
                  <a:lnTo>
                    <a:pt x="126370" y="1093234"/>
                  </a:lnTo>
                  <a:lnTo>
                    <a:pt x="234670" y="1093234"/>
                  </a:lnTo>
                  <a:lnTo>
                    <a:pt x="234670" y="1038942"/>
                  </a:lnTo>
                  <a:close/>
                  <a:moveTo>
                    <a:pt x="342995" y="921654"/>
                  </a:moveTo>
                  <a:lnTo>
                    <a:pt x="342995" y="975946"/>
                  </a:lnTo>
                  <a:lnTo>
                    <a:pt x="451295" y="975946"/>
                  </a:lnTo>
                  <a:lnTo>
                    <a:pt x="451295" y="921654"/>
                  </a:lnTo>
                  <a:close/>
                  <a:moveTo>
                    <a:pt x="126370" y="916960"/>
                  </a:moveTo>
                  <a:lnTo>
                    <a:pt x="126370" y="971252"/>
                  </a:lnTo>
                  <a:lnTo>
                    <a:pt x="234670" y="971252"/>
                  </a:lnTo>
                  <a:lnTo>
                    <a:pt x="234670" y="916960"/>
                  </a:lnTo>
                  <a:close/>
                  <a:moveTo>
                    <a:pt x="342995" y="799672"/>
                  </a:moveTo>
                  <a:lnTo>
                    <a:pt x="342995" y="853964"/>
                  </a:lnTo>
                  <a:lnTo>
                    <a:pt x="451295" y="853964"/>
                  </a:lnTo>
                  <a:lnTo>
                    <a:pt x="451295" y="799672"/>
                  </a:lnTo>
                  <a:close/>
                  <a:moveTo>
                    <a:pt x="126370" y="794978"/>
                  </a:moveTo>
                  <a:lnTo>
                    <a:pt x="126370" y="849270"/>
                  </a:lnTo>
                  <a:lnTo>
                    <a:pt x="234670" y="849270"/>
                  </a:lnTo>
                  <a:lnTo>
                    <a:pt x="234670" y="794978"/>
                  </a:lnTo>
                  <a:close/>
                  <a:moveTo>
                    <a:pt x="342995" y="677690"/>
                  </a:moveTo>
                  <a:lnTo>
                    <a:pt x="342995" y="731982"/>
                  </a:lnTo>
                  <a:lnTo>
                    <a:pt x="451295" y="731982"/>
                  </a:lnTo>
                  <a:lnTo>
                    <a:pt x="451295" y="677690"/>
                  </a:lnTo>
                  <a:close/>
                  <a:moveTo>
                    <a:pt x="126370" y="672996"/>
                  </a:moveTo>
                  <a:lnTo>
                    <a:pt x="126370" y="727289"/>
                  </a:lnTo>
                  <a:lnTo>
                    <a:pt x="234670" y="727289"/>
                  </a:lnTo>
                  <a:lnTo>
                    <a:pt x="234670" y="672996"/>
                  </a:lnTo>
                  <a:close/>
                  <a:moveTo>
                    <a:pt x="342995" y="555708"/>
                  </a:moveTo>
                  <a:lnTo>
                    <a:pt x="342995" y="610000"/>
                  </a:lnTo>
                  <a:lnTo>
                    <a:pt x="451295" y="610000"/>
                  </a:lnTo>
                  <a:lnTo>
                    <a:pt x="451295" y="555708"/>
                  </a:lnTo>
                  <a:close/>
                  <a:moveTo>
                    <a:pt x="126370" y="551014"/>
                  </a:moveTo>
                  <a:lnTo>
                    <a:pt x="126370" y="605307"/>
                  </a:lnTo>
                  <a:lnTo>
                    <a:pt x="234670" y="605307"/>
                  </a:lnTo>
                  <a:lnTo>
                    <a:pt x="234670" y="551014"/>
                  </a:lnTo>
                  <a:close/>
                  <a:moveTo>
                    <a:pt x="342995" y="433726"/>
                  </a:moveTo>
                  <a:lnTo>
                    <a:pt x="342995" y="488019"/>
                  </a:lnTo>
                  <a:lnTo>
                    <a:pt x="451295" y="488019"/>
                  </a:lnTo>
                  <a:lnTo>
                    <a:pt x="451295" y="433726"/>
                  </a:lnTo>
                  <a:close/>
                  <a:moveTo>
                    <a:pt x="126370" y="429032"/>
                  </a:moveTo>
                  <a:lnTo>
                    <a:pt x="126370" y="483325"/>
                  </a:lnTo>
                  <a:lnTo>
                    <a:pt x="234670" y="483325"/>
                  </a:lnTo>
                  <a:lnTo>
                    <a:pt x="234670" y="429032"/>
                  </a:lnTo>
                  <a:close/>
                  <a:moveTo>
                    <a:pt x="249290" y="0"/>
                  </a:moveTo>
                  <a:lnTo>
                    <a:pt x="328376" y="0"/>
                  </a:lnTo>
                  <a:lnTo>
                    <a:pt x="328376" y="178763"/>
                  </a:lnTo>
                  <a:lnTo>
                    <a:pt x="397145" y="178763"/>
                  </a:lnTo>
                  <a:lnTo>
                    <a:pt x="397145" y="299617"/>
                  </a:lnTo>
                  <a:lnTo>
                    <a:pt x="577665" y="299617"/>
                  </a:lnTo>
                  <a:lnTo>
                    <a:pt x="577665" y="1976576"/>
                  </a:lnTo>
                  <a:lnTo>
                    <a:pt x="379083" y="1976576"/>
                  </a:lnTo>
                  <a:lnTo>
                    <a:pt x="379083" y="1654427"/>
                  </a:lnTo>
                  <a:lnTo>
                    <a:pt x="198582" y="1654427"/>
                  </a:lnTo>
                  <a:lnTo>
                    <a:pt x="198582" y="1976576"/>
                  </a:lnTo>
                  <a:lnTo>
                    <a:pt x="0" y="1976576"/>
                  </a:lnTo>
                  <a:lnTo>
                    <a:pt x="0" y="299617"/>
                  </a:lnTo>
                  <a:lnTo>
                    <a:pt x="180520" y="299617"/>
                  </a:lnTo>
                  <a:lnTo>
                    <a:pt x="180520" y="178763"/>
                  </a:lnTo>
                  <a:lnTo>
                    <a:pt x="249290" y="17876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740" name="Freeform: Shape 100">
              <a:extLst>
                <a:ext uri="{FF2B5EF4-FFF2-40B4-BE49-F238E27FC236}">
                  <a16:creationId xmlns:a16="http://schemas.microsoft.com/office/drawing/2014/main" id="{6424A004-6C84-414C-9A2E-E88E63CD4C18}"/>
                </a:ext>
              </a:extLst>
            </p:cNvPr>
            <p:cNvSpPr/>
            <p:nvPr/>
          </p:nvSpPr>
          <p:spPr>
            <a:xfrm>
              <a:off x="7813002" y="2415640"/>
              <a:ext cx="623978" cy="1339211"/>
            </a:xfrm>
            <a:custGeom>
              <a:avLst/>
              <a:gdLst>
                <a:gd name="connsiteX0" fmla="*/ 220666 w 637355"/>
                <a:gd name="connsiteY0" fmla="*/ 807253 h 1339211"/>
                <a:gd name="connsiteX1" fmla="*/ 220666 w 637355"/>
                <a:gd name="connsiteY1" fmla="*/ 920972 h 1339211"/>
                <a:gd name="connsiteX2" fmla="*/ 334385 w 637355"/>
                <a:gd name="connsiteY2" fmla="*/ 920972 h 1339211"/>
                <a:gd name="connsiteX3" fmla="*/ 334385 w 637355"/>
                <a:gd name="connsiteY3" fmla="*/ 807253 h 1339211"/>
                <a:gd name="connsiteX4" fmla="*/ 79542 w 637355"/>
                <a:gd name="connsiteY4" fmla="*/ 807253 h 1339211"/>
                <a:gd name="connsiteX5" fmla="*/ 79542 w 637355"/>
                <a:gd name="connsiteY5" fmla="*/ 920972 h 1339211"/>
                <a:gd name="connsiteX6" fmla="*/ 193261 w 637355"/>
                <a:gd name="connsiteY6" fmla="*/ 920972 h 1339211"/>
                <a:gd name="connsiteX7" fmla="*/ 193261 w 637355"/>
                <a:gd name="connsiteY7" fmla="*/ 807253 h 1339211"/>
                <a:gd name="connsiteX8" fmla="*/ 220666 w 637355"/>
                <a:gd name="connsiteY8" fmla="*/ 661702 h 1339211"/>
                <a:gd name="connsiteX9" fmla="*/ 220666 w 637355"/>
                <a:gd name="connsiteY9" fmla="*/ 775421 h 1339211"/>
                <a:gd name="connsiteX10" fmla="*/ 334385 w 637355"/>
                <a:gd name="connsiteY10" fmla="*/ 775421 h 1339211"/>
                <a:gd name="connsiteX11" fmla="*/ 334385 w 637355"/>
                <a:gd name="connsiteY11" fmla="*/ 661702 h 1339211"/>
                <a:gd name="connsiteX12" fmla="*/ 79542 w 637355"/>
                <a:gd name="connsiteY12" fmla="*/ 661702 h 1339211"/>
                <a:gd name="connsiteX13" fmla="*/ 79542 w 637355"/>
                <a:gd name="connsiteY13" fmla="*/ 775421 h 1339211"/>
                <a:gd name="connsiteX14" fmla="*/ 193261 w 637355"/>
                <a:gd name="connsiteY14" fmla="*/ 775421 h 1339211"/>
                <a:gd name="connsiteX15" fmla="*/ 193261 w 637355"/>
                <a:gd name="connsiteY15" fmla="*/ 661702 h 1339211"/>
                <a:gd name="connsiteX16" fmla="*/ 220666 w 637355"/>
                <a:gd name="connsiteY16" fmla="*/ 519029 h 1339211"/>
                <a:gd name="connsiteX17" fmla="*/ 220666 w 637355"/>
                <a:gd name="connsiteY17" fmla="*/ 632748 h 1339211"/>
                <a:gd name="connsiteX18" fmla="*/ 334385 w 637355"/>
                <a:gd name="connsiteY18" fmla="*/ 632748 h 1339211"/>
                <a:gd name="connsiteX19" fmla="*/ 334385 w 637355"/>
                <a:gd name="connsiteY19" fmla="*/ 519029 h 1339211"/>
                <a:gd name="connsiteX20" fmla="*/ 79542 w 637355"/>
                <a:gd name="connsiteY20" fmla="*/ 519029 h 1339211"/>
                <a:gd name="connsiteX21" fmla="*/ 79542 w 637355"/>
                <a:gd name="connsiteY21" fmla="*/ 632748 h 1339211"/>
                <a:gd name="connsiteX22" fmla="*/ 193261 w 637355"/>
                <a:gd name="connsiteY22" fmla="*/ 632748 h 1339211"/>
                <a:gd name="connsiteX23" fmla="*/ 193261 w 637355"/>
                <a:gd name="connsiteY23" fmla="*/ 519029 h 1339211"/>
                <a:gd name="connsiteX24" fmla="*/ 220666 w 637355"/>
                <a:gd name="connsiteY24" fmla="*/ 373478 h 1339211"/>
                <a:gd name="connsiteX25" fmla="*/ 220666 w 637355"/>
                <a:gd name="connsiteY25" fmla="*/ 487197 h 1339211"/>
                <a:gd name="connsiteX26" fmla="*/ 334385 w 637355"/>
                <a:gd name="connsiteY26" fmla="*/ 487197 h 1339211"/>
                <a:gd name="connsiteX27" fmla="*/ 334385 w 637355"/>
                <a:gd name="connsiteY27" fmla="*/ 373478 h 1339211"/>
                <a:gd name="connsiteX28" fmla="*/ 79542 w 637355"/>
                <a:gd name="connsiteY28" fmla="*/ 373478 h 1339211"/>
                <a:gd name="connsiteX29" fmla="*/ 79542 w 637355"/>
                <a:gd name="connsiteY29" fmla="*/ 487197 h 1339211"/>
                <a:gd name="connsiteX30" fmla="*/ 193261 w 637355"/>
                <a:gd name="connsiteY30" fmla="*/ 487197 h 1339211"/>
                <a:gd name="connsiteX31" fmla="*/ 193261 w 637355"/>
                <a:gd name="connsiteY31" fmla="*/ 373478 h 1339211"/>
                <a:gd name="connsiteX32" fmla="*/ 220666 w 637355"/>
                <a:gd name="connsiteY32" fmla="*/ 230805 h 1339211"/>
                <a:gd name="connsiteX33" fmla="*/ 220666 w 637355"/>
                <a:gd name="connsiteY33" fmla="*/ 344524 h 1339211"/>
                <a:gd name="connsiteX34" fmla="*/ 334385 w 637355"/>
                <a:gd name="connsiteY34" fmla="*/ 344524 h 1339211"/>
                <a:gd name="connsiteX35" fmla="*/ 334385 w 637355"/>
                <a:gd name="connsiteY35" fmla="*/ 230805 h 1339211"/>
                <a:gd name="connsiteX36" fmla="*/ 79542 w 637355"/>
                <a:gd name="connsiteY36" fmla="*/ 230805 h 1339211"/>
                <a:gd name="connsiteX37" fmla="*/ 79542 w 637355"/>
                <a:gd name="connsiteY37" fmla="*/ 344524 h 1339211"/>
                <a:gd name="connsiteX38" fmla="*/ 193261 w 637355"/>
                <a:gd name="connsiteY38" fmla="*/ 344524 h 1339211"/>
                <a:gd name="connsiteX39" fmla="*/ 193261 w 637355"/>
                <a:gd name="connsiteY39" fmla="*/ 230805 h 1339211"/>
                <a:gd name="connsiteX40" fmla="*/ 220666 w 637355"/>
                <a:gd name="connsiteY40" fmla="*/ 85254 h 1339211"/>
                <a:gd name="connsiteX41" fmla="*/ 220666 w 637355"/>
                <a:gd name="connsiteY41" fmla="*/ 198973 h 1339211"/>
                <a:gd name="connsiteX42" fmla="*/ 334385 w 637355"/>
                <a:gd name="connsiteY42" fmla="*/ 198973 h 1339211"/>
                <a:gd name="connsiteX43" fmla="*/ 334385 w 637355"/>
                <a:gd name="connsiteY43" fmla="*/ 85254 h 1339211"/>
                <a:gd name="connsiteX44" fmla="*/ 79542 w 637355"/>
                <a:gd name="connsiteY44" fmla="*/ 85254 h 1339211"/>
                <a:gd name="connsiteX45" fmla="*/ 79542 w 637355"/>
                <a:gd name="connsiteY45" fmla="*/ 198973 h 1339211"/>
                <a:gd name="connsiteX46" fmla="*/ 193261 w 637355"/>
                <a:gd name="connsiteY46" fmla="*/ 198973 h 1339211"/>
                <a:gd name="connsiteX47" fmla="*/ 193261 w 637355"/>
                <a:gd name="connsiteY47" fmla="*/ 85254 h 1339211"/>
                <a:gd name="connsiteX48" fmla="*/ 0 w 637355"/>
                <a:gd name="connsiteY48" fmla="*/ 0 h 1339211"/>
                <a:gd name="connsiteX49" fmla="*/ 637355 w 637355"/>
                <a:gd name="connsiteY49" fmla="*/ 0 h 1339211"/>
                <a:gd name="connsiteX50" fmla="*/ 637355 w 637355"/>
                <a:gd name="connsiteY50" fmla="*/ 1339211 h 1339211"/>
                <a:gd name="connsiteX51" fmla="*/ 0 w 637355"/>
                <a:gd name="connsiteY51" fmla="*/ 1339211 h 133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37355" h="1339211">
                  <a:moveTo>
                    <a:pt x="220666" y="807253"/>
                  </a:moveTo>
                  <a:lnTo>
                    <a:pt x="220666" y="920972"/>
                  </a:lnTo>
                  <a:lnTo>
                    <a:pt x="334385" y="920972"/>
                  </a:lnTo>
                  <a:lnTo>
                    <a:pt x="334385" y="807253"/>
                  </a:lnTo>
                  <a:close/>
                  <a:moveTo>
                    <a:pt x="79542" y="807253"/>
                  </a:moveTo>
                  <a:lnTo>
                    <a:pt x="79542" y="920972"/>
                  </a:lnTo>
                  <a:lnTo>
                    <a:pt x="193261" y="920972"/>
                  </a:lnTo>
                  <a:lnTo>
                    <a:pt x="193261" y="807253"/>
                  </a:lnTo>
                  <a:close/>
                  <a:moveTo>
                    <a:pt x="220666" y="661702"/>
                  </a:moveTo>
                  <a:lnTo>
                    <a:pt x="220666" y="775421"/>
                  </a:lnTo>
                  <a:lnTo>
                    <a:pt x="334385" y="775421"/>
                  </a:lnTo>
                  <a:lnTo>
                    <a:pt x="334385" y="661702"/>
                  </a:lnTo>
                  <a:close/>
                  <a:moveTo>
                    <a:pt x="79542" y="661702"/>
                  </a:moveTo>
                  <a:lnTo>
                    <a:pt x="79542" y="775421"/>
                  </a:lnTo>
                  <a:lnTo>
                    <a:pt x="193261" y="775421"/>
                  </a:lnTo>
                  <a:lnTo>
                    <a:pt x="193261" y="661702"/>
                  </a:lnTo>
                  <a:close/>
                  <a:moveTo>
                    <a:pt x="220666" y="519029"/>
                  </a:moveTo>
                  <a:lnTo>
                    <a:pt x="220666" y="632748"/>
                  </a:lnTo>
                  <a:lnTo>
                    <a:pt x="334385" y="632748"/>
                  </a:lnTo>
                  <a:lnTo>
                    <a:pt x="334385" y="519029"/>
                  </a:lnTo>
                  <a:close/>
                  <a:moveTo>
                    <a:pt x="79542" y="519029"/>
                  </a:moveTo>
                  <a:lnTo>
                    <a:pt x="79542" y="632748"/>
                  </a:lnTo>
                  <a:lnTo>
                    <a:pt x="193261" y="632748"/>
                  </a:lnTo>
                  <a:lnTo>
                    <a:pt x="193261" y="519029"/>
                  </a:lnTo>
                  <a:close/>
                  <a:moveTo>
                    <a:pt x="220666" y="373478"/>
                  </a:moveTo>
                  <a:lnTo>
                    <a:pt x="220666" y="487197"/>
                  </a:lnTo>
                  <a:lnTo>
                    <a:pt x="334385" y="487197"/>
                  </a:lnTo>
                  <a:lnTo>
                    <a:pt x="334385" y="373478"/>
                  </a:lnTo>
                  <a:close/>
                  <a:moveTo>
                    <a:pt x="79542" y="373478"/>
                  </a:moveTo>
                  <a:lnTo>
                    <a:pt x="79542" y="487197"/>
                  </a:lnTo>
                  <a:lnTo>
                    <a:pt x="193261" y="487197"/>
                  </a:lnTo>
                  <a:lnTo>
                    <a:pt x="193261" y="373478"/>
                  </a:lnTo>
                  <a:close/>
                  <a:moveTo>
                    <a:pt x="220666" y="230805"/>
                  </a:moveTo>
                  <a:lnTo>
                    <a:pt x="220666" y="344524"/>
                  </a:lnTo>
                  <a:lnTo>
                    <a:pt x="334385" y="344524"/>
                  </a:lnTo>
                  <a:lnTo>
                    <a:pt x="334385" y="230805"/>
                  </a:lnTo>
                  <a:close/>
                  <a:moveTo>
                    <a:pt x="79542" y="230805"/>
                  </a:moveTo>
                  <a:lnTo>
                    <a:pt x="79542" y="344524"/>
                  </a:lnTo>
                  <a:lnTo>
                    <a:pt x="193261" y="344524"/>
                  </a:lnTo>
                  <a:lnTo>
                    <a:pt x="193261" y="230805"/>
                  </a:lnTo>
                  <a:close/>
                  <a:moveTo>
                    <a:pt x="220666" y="85254"/>
                  </a:moveTo>
                  <a:lnTo>
                    <a:pt x="220666" y="198973"/>
                  </a:lnTo>
                  <a:lnTo>
                    <a:pt x="334385" y="198973"/>
                  </a:lnTo>
                  <a:lnTo>
                    <a:pt x="334385" y="85254"/>
                  </a:lnTo>
                  <a:close/>
                  <a:moveTo>
                    <a:pt x="79542" y="85254"/>
                  </a:moveTo>
                  <a:lnTo>
                    <a:pt x="79542" y="198973"/>
                  </a:lnTo>
                  <a:lnTo>
                    <a:pt x="193261" y="198973"/>
                  </a:lnTo>
                  <a:lnTo>
                    <a:pt x="193261" y="85254"/>
                  </a:lnTo>
                  <a:close/>
                  <a:moveTo>
                    <a:pt x="0" y="0"/>
                  </a:moveTo>
                  <a:lnTo>
                    <a:pt x="637355" y="0"/>
                  </a:lnTo>
                  <a:lnTo>
                    <a:pt x="637355" y="1339211"/>
                  </a:lnTo>
                  <a:lnTo>
                    <a:pt x="0" y="133921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1" name="Freeform: Shape 94">
              <a:extLst>
                <a:ext uri="{FF2B5EF4-FFF2-40B4-BE49-F238E27FC236}">
                  <a16:creationId xmlns:a16="http://schemas.microsoft.com/office/drawing/2014/main" id="{CDF1B5FC-F41B-4543-A07F-87B63D963741}"/>
                </a:ext>
              </a:extLst>
            </p:cNvPr>
            <p:cNvSpPr/>
            <p:nvPr/>
          </p:nvSpPr>
          <p:spPr>
            <a:xfrm>
              <a:off x="3788766" y="2278018"/>
              <a:ext cx="452749" cy="1476833"/>
            </a:xfrm>
            <a:custGeom>
              <a:avLst/>
              <a:gdLst>
                <a:gd name="connsiteX0" fmla="*/ 244930 w 462455"/>
                <a:gd name="connsiteY0" fmla="*/ 661816 h 1476833"/>
                <a:gd name="connsiteX1" fmla="*/ 244930 w 462455"/>
                <a:gd name="connsiteY1" fmla="*/ 775535 h 1476833"/>
                <a:gd name="connsiteX2" fmla="*/ 358649 w 462455"/>
                <a:gd name="connsiteY2" fmla="*/ 775535 h 1476833"/>
                <a:gd name="connsiteX3" fmla="*/ 358649 w 462455"/>
                <a:gd name="connsiteY3" fmla="*/ 661816 h 1476833"/>
                <a:gd name="connsiteX4" fmla="*/ 103806 w 462455"/>
                <a:gd name="connsiteY4" fmla="*/ 661816 h 1476833"/>
                <a:gd name="connsiteX5" fmla="*/ 103806 w 462455"/>
                <a:gd name="connsiteY5" fmla="*/ 775535 h 1476833"/>
                <a:gd name="connsiteX6" fmla="*/ 217525 w 462455"/>
                <a:gd name="connsiteY6" fmla="*/ 775535 h 1476833"/>
                <a:gd name="connsiteX7" fmla="*/ 217525 w 462455"/>
                <a:gd name="connsiteY7" fmla="*/ 661816 h 1476833"/>
                <a:gd name="connsiteX8" fmla="*/ 244930 w 462455"/>
                <a:gd name="connsiteY8" fmla="*/ 516265 h 1476833"/>
                <a:gd name="connsiteX9" fmla="*/ 244930 w 462455"/>
                <a:gd name="connsiteY9" fmla="*/ 629984 h 1476833"/>
                <a:gd name="connsiteX10" fmla="*/ 358649 w 462455"/>
                <a:gd name="connsiteY10" fmla="*/ 629984 h 1476833"/>
                <a:gd name="connsiteX11" fmla="*/ 358649 w 462455"/>
                <a:gd name="connsiteY11" fmla="*/ 516265 h 1476833"/>
                <a:gd name="connsiteX12" fmla="*/ 103806 w 462455"/>
                <a:gd name="connsiteY12" fmla="*/ 516265 h 1476833"/>
                <a:gd name="connsiteX13" fmla="*/ 103806 w 462455"/>
                <a:gd name="connsiteY13" fmla="*/ 629984 h 1476833"/>
                <a:gd name="connsiteX14" fmla="*/ 217525 w 462455"/>
                <a:gd name="connsiteY14" fmla="*/ 629984 h 1476833"/>
                <a:gd name="connsiteX15" fmla="*/ 217525 w 462455"/>
                <a:gd name="connsiteY15" fmla="*/ 516265 h 1476833"/>
                <a:gd name="connsiteX16" fmla="*/ 244930 w 462455"/>
                <a:gd name="connsiteY16" fmla="*/ 368427 h 1476833"/>
                <a:gd name="connsiteX17" fmla="*/ 244930 w 462455"/>
                <a:gd name="connsiteY17" fmla="*/ 482146 h 1476833"/>
                <a:gd name="connsiteX18" fmla="*/ 358649 w 462455"/>
                <a:gd name="connsiteY18" fmla="*/ 482146 h 1476833"/>
                <a:gd name="connsiteX19" fmla="*/ 358649 w 462455"/>
                <a:gd name="connsiteY19" fmla="*/ 368427 h 1476833"/>
                <a:gd name="connsiteX20" fmla="*/ 103806 w 462455"/>
                <a:gd name="connsiteY20" fmla="*/ 368427 h 1476833"/>
                <a:gd name="connsiteX21" fmla="*/ 103806 w 462455"/>
                <a:gd name="connsiteY21" fmla="*/ 482146 h 1476833"/>
                <a:gd name="connsiteX22" fmla="*/ 217525 w 462455"/>
                <a:gd name="connsiteY22" fmla="*/ 482146 h 1476833"/>
                <a:gd name="connsiteX23" fmla="*/ 217525 w 462455"/>
                <a:gd name="connsiteY23" fmla="*/ 368427 h 1476833"/>
                <a:gd name="connsiteX24" fmla="*/ 244930 w 462455"/>
                <a:gd name="connsiteY24" fmla="*/ 222876 h 1476833"/>
                <a:gd name="connsiteX25" fmla="*/ 244930 w 462455"/>
                <a:gd name="connsiteY25" fmla="*/ 336595 h 1476833"/>
                <a:gd name="connsiteX26" fmla="*/ 358649 w 462455"/>
                <a:gd name="connsiteY26" fmla="*/ 336595 h 1476833"/>
                <a:gd name="connsiteX27" fmla="*/ 358649 w 462455"/>
                <a:gd name="connsiteY27" fmla="*/ 222876 h 1476833"/>
                <a:gd name="connsiteX28" fmla="*/ 103806 w 462455"/>
                <a:gd name="connsiteY28" fmla="*/ 222876 h 1476833"/>
                <a:gd name="connsiteX29" fmla="*/ 103806 w 462455"/>
                <a:gd name="connsiteY29" fmla="*/ 336595 h 1476833"/>
                <a:gd name="connsiteX30" fmla="*/ 217525 w 462455"/>
                <a:gd name="connsiteY30" fmla="*/ 336595 h 1476833"/>
                <a:gd name="connsiteX31" fmla="*/ 217525 w 462455"/>
                <a:gd name="connsiteY31" fmla="*/ 222876 h 1476833"/>
                <a:gd name="connsiteX32" fmla="*/ 0 w 462455"/>
                <a:gd name="connsiteY32" fmla="*/ 0 h 1476833"/>
                <a:gd name="connsiteX33" fmla="*/ 162985 w 462455"/>
                <a:gd name="connsiteY33" fmla="*/ 0 h 1476833"/>
                <a:gd name="connsiteX34" fmla="*/ 162985 w 462455"/>
                <a:gd name="connsiteY34" fmla="*/ 137622 h 1476833"/>
                <a:gd name="connsiteX35" fmla="*/ 462455 w 462455"/>
                <a:gd name="connsiteY35" fmla="*/ 137622 h 1476833"/>
                <a:gd name="connsiteX36" fmla="*/ 462455 w 462455"/>
                <a:gd name="connsiteY36" fmla="*/ 1476833 h 1476833"/>
                <a:gd name="connsiteX37" fmla="*/ 0 w 462455"/>
                <a:gd name="connsiteY37" fmla="*/ 1476833 h 1476833"/>
                <a:gd name="connsiteX38" fmla="*/ 0 w 462455"/>
                <a:gd name="connsiteY38" fmla="*/ 188757 h 1476833"/>
                <a:gd name="connsiteX39" fmla="*/ 0 w 462455"/>
                <a:gd name="connsiteY39" fmla="*/ 137622 h 1476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62455" h="1476833">
                  <a:moveTo>
                    <a:pt x="244930" y="661816"/>
                  </a:moveTo>
                  <a:lnTo>
                    <a:pt x="244930" y="775535"/>
                  </a:lnTo>
                  <a:lnTo>
                    <a:pt x="358649" y="775535"/>
                  </a:lnTo>
                  <a:lnTo>
                    <a:pt x="358649" y="661816"/>
                  </a:lnTo>
                  <a:close/>
                  <a:moveTo>
                    <a:pt x="103806" y="661816"/>
                  </a:moveTo>
                  <a:lnTo>
                    <a:pt x="103806" y="775535"/>
                  </a:lnTo>
                  <a:lnTo>
                    <a:pt x="217525" y="775535"/>
                  </a:lnTo>
                  <a:lnTo>
                    <a:pt x="217525" y="661816"/>
                  </a:lnTo>
                  <a:close/>
                  <a:moveTo>
                    <a:pt x="244930" y="516265"/>
                  </a:moveTo>
                  <a:lnTo>
                    <a:pt x="244930" y="629984"/>
                  </a:lnTo>
                  <a:lnTo>
                    <a:pt x="358649" y="629984"/>
                  </a:lnTo>
                  <a:lnTo>
                    <a:pt x="358649" y="516265"/>
                  </a:lnTo>
                  <a:close/>
                  <a:moveTo>
                    <a:pt x="103806" y="516265"/>
                  </a:moveTo>
                  <a:lnTo>
                    <a:pt x="103806" y="629984"/>
                  </a:lnTo>
                  <a:lnTo>
                    <a:pt x="217525" y="629984"/>
                  </a:lnTo>
                  <a:lnTo>
                    <a:pt x="217525" y="516265"/>
                  </a:lnTo>
                  <a:close/>
                  <a:moveTo>
                    <a:pt x="244930" y="368427"/>
                  </a:moveTo>
                  <a:lnTo>
                    <a:pt x="244930" y="482146"/>
                  </a:lnTo>
                  <a:lnTo>
                    <a:pt x="358649" y="482146"/>
                  </a:lnTo>
                  <a:lnTo>
                    <a:pt x="358649" y="368427"/>
                  </a:lnTo>
                  <a:close/>
                  <a:moveTo>
                    <a:pt x="103806" y="368427"/>
                  </a:moveTo>
                  <a:lnTo>
                    <a:pt x="103806" y="482146"/>
                  </a:lnTo>
                  <a:lnTo>
                    <a:pt x="217525" y="482146"/>
                  </a:lnTo>
                  <a:lnTo>
                    <a:pt x="217525" y="368427"/>
                  </a:lnTo>
                  <a:close/>
                  <a:moveTo>
                    <a:pt x="244930" y="222876"/>
                  </a:moveTo>
                  <a:lnTo>
                    <a:pt x="244930" y="336595"/>
                  </a:lnTo>
                  <a:lnTo>
                    <a:pt x="358649" y="336595"/>
                  </a:lnTo>
                  <a:lnTo>
                    <a:pt x="358649" y="222876"/>
                  </a:lnTo>
                  <a:close/>
                  <a:moveTo>
                    <a:pt x="103806" y="222876"/>
                  </a:moveTo>
                  <a:lnTo>
                    <a:pt x="103806" y="336595"/>
                  </a:lnTo>
                  <a:lnTo>
                    <a:pt x="217525" y="336595"/>
                  </a:lnTo>
                  <a:lnTo>
                    <a:pt x="217525" y="222876"/>
                  </a:lnTo>
                  <a:close/>
                  <a:moveTo>
                    <a:pt x="0" y="0"/>
                  </a:moveTo>
                  <a:lnTo>
                    <a:pt x="162985" y="0"/>
                  </a:lnTo>
                  <a:lnTo>
                    <a:pt x="162985" y="137622"/>
                  </a:lnTo>
                  <a:lnTo>
                    <a:pt x="462455" y="137622"/>
                  </a:lnTo>
                  <a:lnTo>
                    <a:pt x="462455" y="1476833"/>
                  </a:lnTo>
                  <a:lnTo>
                    <a:pt x="0" y="1476833"/>
                  </a:lnTo>
                  <a:lnTo>
                    <a:pt x="0" y="188757"/>
                  </a:lnTo>
                  <a:lnTo>
                    <a:pt x="0" y="13762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2" name="Freeform: Shape 113">
              <a:extLst>
                <a:ext uri="{FF2B5EF4-FFF2-40B4-BE49-F238E27FC236}">
                  <a16:creationId xmlns:a16="http://schemas.microsoft.com/office/drawing/2014/main" id="{A99A2E62-3F97-40F3-814F-9C13CBE9F1D9}"/>
                </a:ext>
              </a:extLst>
            </p:cNvPr>
            <p:cNvSpPr/>
            <p:nvPr/>
          </p:nvSpPr>
          <p:spPr>
            <a:xfrm>
              <a:off x="6684795" y="2234665"/>
              <a:ext cx="300410" cy="1520186"/>
            </a:xfrm>
            <a:custGeom>
              <a:avLst/>
              <a:gdLst>
                <a:gd name="connsiteX0" fmla="*/ 99275 w 306850"/>
                <a:gd name="connsiteY0" fmla="*/ 1096373 h 1339211"/>
                <a:gd name="connsiteX1" fmla="*/ 99275 w 306850"/>
                <a:gd name="connsiteY1" fmla="*/ 1150665 h 1339211"/>
                <a:gd name="connsiteX2" fmla="*/ 207575 w 306850"/>
                <a:gd name="connsiteY2" fmla="*/ 1150665 h 1339211"/>
                <a:gd name="connsiteX3" fmla="*/ 207575 w 306850"/>
                <a:gd name="connsiteY3" fmla="*/ 1096373 h 1339211"/>
                <a:gd name="connsiteX4" fmla="*/ 99275 w 306850"/>
                <a:gd name="connsiteY4" fmla="*/ 974391 h 1339211"/>
                <a:gd name="connsiteX5" fmla="*/ 99275 w 306850"/>
                <a:gd name="connsiteY5" fmla="*/ 1028684 h 1339211"/>
                <a:gd name="connsiteX6" fmla="*/ 207575 w 306850"/>
                <a:gd name="connsiteY6" fmla="*/ 1028684 h 1339211"/>
                <a:gd name="connsiteX7" fmla="*/ 207575 w 306850"/>
                <a:gd name="connsiteY7" fmla="*/ 974391 h 1339211"/>
                <a:gd name="connsiteX8" fmla="*/ 99275 w 306850"/>
                <a:gd name="connsiteY8" fmla="*/ 852409 h 1339211"/>
                <a:gd name="connsiteX9" fmla="*/ 99275 w 306850"/>
                <a:gd name="connsiteY9" fmla="*/ 906702 h 1339211"/>
                <a:gd name="connsiteX10" fmla="*/ 207575 w 306850"/>
                <a:gd name="connsiteY10" fmla="*/ 906702 h 1339211"/>
                <a:gd name="connsiteX11" fmla="*/ 207575 w 306850"/>
                <a:gd name="connsiteY11" fmla="*/ 852409 h 1339211"/>
                <a:gd name="connsiteX12" fmla="*/ 99275 w 306850"/>
                <a:gd name="connsiteY12" fmla="*/ 730427 h 1339211"/>
                <a:gd name="connsiteX13" fmla="*/ 99275 w 306850"/>
                <a:gd name="connsiteY13" fmla="*/ 784720 h 1339211"/>
                <a:gd name="connsiteX14" fmla="*/ 207575 w 306850"/>
                <a:gd name="connsiteY14" fmla="*/ 784720 h 1339211"/>
                <a:gd name="connsiteX15" fmla="*/ 207575 w 306850"/>
                <a:gd name="connsiteY15" fmla="*/ 730427 h 1339211"/>
                <a:gd name="connsiteX16" fmla="*/ 99275 w 306850"/>
                <a:gd name="connsiteY16" fmla="*/ 608446 h 1339211"/>
                <a:gd name="connsiteX17" fmla="*/ 99275 w 306850"/>
                <a:gd name="connsiteY17" fmla="*/ 662738 h 1339211"/>
                <a:gd name="connsiteX18" fmla="*/ 207575 w 306850"/>
                <a:gd name="connsiteY18" fmla="*/ 662738 h 1339211"/>
                <a:gd name="connsiteX19" fmla="*/ 207575 w 306850"/>
                <a:gd name="connsiteY19" fmla="*/ 608446 h 1339211"/>
                <a:gd name="connsiteX20" fmla="*/ 99275 w 306850"/>
                <a:gd name="connsiteY20" fmla="*/ 486464 h 1339211"/>
                <a:gd name="connsiteX21" fmla="*/ 99275 w 306850"/>
                <a:gd name="connsiteY21" fmla="*/ 540756 h 1339211"/>
                <a:gd name="connsiteX22" fmla="*/ 207575 w 306850"/>
                <a:gd name="connsiteY22" fmla="*/ 540756 h 1339211"/>
                <a:gd name="connsiteX23" fmla="*/ 207575 w 306850"/>
                <a:gd name="connsiteY23" fmla="*/ 486464 h 1339211"/>
                <a:gd name="connsiteX24" fmla="*/ 99275 w 306850"/>
                <a:gd name="connsiteY24" fmla="*/ 364482 h 1339211"/>
                <a:gd name="connsiteX25" fmla="*/ 99275 w 306850"/>
                <a:gd name="connsiteY25" fmla="*/ 418774 h 1339211"/>
                <a:gd name="connsiteX26" fmla="*/ 207575 w 306850"/>
                <a:gd name="connsiteY26" fmla="*/ 418774 h 1339211"/>
                <a:gd name="connsiteX27" fmla="*/ 207575 w 306850"/>
                <a:gd name="connsiteY27" fmla="*/ 364482 h 1339211"/>
                <a:gd name="connsiteX28" fmla="*/ 99275 w 306850"/>
                <a:gd name="connsiteY28" fmla="*/ 242500 h 1339211"/>
                <a:gd name="connsiteX29" fmla="*/ 99275 w 306850"/>
                <a:gd name="connsiteY29" fmla="*/ 296792 h 1339211"/>
                <a:gd name="connsiteX30" fmla="*/ 207575 w 306850"/>
                <a:gd name="connsiteY30" fmla="*/ 296792 h 1339211"/>
                <a:gd name="connsiteX31" fmla="*/ 207575 w 306850"/>
                <a:gd name="connsiteY31" fmla="*/ 242500 h 1339211"/>
                <a:gd name="connsiteX32" fmla="*/ 99275 w 306850"/>
                <a:gd name="connsiteY32" fmla="*/ 120518 h 1339211"/>
                <a:gd name="connsiteX33" fmla="*/ 99275 w 306850"/>
                <a:gd name="connsiteY33" fmla="*/ 174811 h 1339211"/>
                <a:gd name="connsiteX34" fmla="*/ 207575 w 306850"/>
                <a:gd name="connsiteY34" fmla="*/ 174811 h 1339211"/>
                <a:gd name="connsiteX35" fmla="*/ 207575 w 306850"/>
                <a:gd name="connsiteY35" fmla="*/ 120518 h 1339211"/>
                <a:gd name="connsiteX36" fmla="*/ 0 w 306850"/>
                <a:gd name="connsiteY36" fmla="*/ 0 h 1339211"/>
                <a:gd name="connsiteX37" fmla="*/ 306850 w 306850"/>
                <a:gd name="connsiteY37" fmla="*/ 0 h 1339211"/>
                <a:gd name="connsiteX38" fmla="*/ 306850 w 306850"/>
                <a:gd name="connsiteY38" fmla="*/ 1339211 h 1339211"/>
                <a:gd name="connsiteX39" fmla="*/ 0 w 306850"/>
                <a:gd name="connsiteY39" fmla="*/ 1339211 h 1339211"/>
                <a:gd name="connsiteX0" fmla="*/ 99275 w 306850"/>
                <a:gd name="connsiteY0" fmla="*/ 1277348 h 1520186"/>
                <a:gd name="connsiteX1" fmla="*/ 99275 w 306850"/>
                <a:gd name="connsiteY1" fmla="*/ 1331640 h 1520186"/>
                <a:gd name="connsiteX2" fmla="*/ 207575 w 306850"/>
                <a:gd name="connsiteY2" fmla="*/ 1331640 h 1520186"/>
                <a:gd name="connsiteX3" fmla="*/ 207575 w 306850"/>
                <a:gd name="connsiteY3" fmla="*/ 1277348 h 1520186"/>
                <a:gd name="connsiteX4" fmla="*/ 99275 w 306850"/>
                <a:gd name="connsiteY4" fmla="*/ 1277348 h 1520186"/>
                <a:gd name="connsiteX5" fmla="*/ 99275 w 306850"/>
                <a:gd name="connsiteY5" fmla="*/ 1155366 h 1520186"/>
                <a:gd name="connsiteX6" fmla="*/ 99275 w 306850"/>
                <a:gd name="connsiteY6" fmla="*/ 1209659 h 1520186"/>
                <a:gd name="connsiteX7" fmla="*/ 207575 w 306850"/>
                <a:gd name="connsiteY7" fmla="*/ 1209659 h 1520186"/>
                <a:gd name="connsiteX8" fmla="*/ 207575 w 306850"/>
                <a:gd name="connsiteY8" fmla="*/ 1155366 h 1520186"/>
                <a:gd name="connsiteX9" fmla="*/ 99275 w 306850"/>
                <a:gd name="connsiteY9" fmla="*/ 1155366 h 1520186"/>
                <a:gd name="connsiteX10" fmla="*/ 99275 w 306850"/>
                <a:gd name="connsiteY10" fmla="*/ 1033384 h 1520186"/>
                <a:gd name="connsiteX11" fmla="*/ 99275 w 306850"/>
                <a:gd name="connsiteY11" fmla="*/ 1087677 h 1520186"/>
                <a:gd name="connsiteX12" fmla="*/ 207575 w 306850"/>
                <a:gd name="connsiteY12" fmla="*/ 1087677 h 1520186"/>
                <a:gd name="connsiteX13" fmla="*/ 207575 w 306850"/>
                <a:gd name="connsiteY13" fmla="*/ 1033384 h 1520186"/>
                <a:gd name="connsiteX14" fmla="*/ 99275 w 306850"/>
                <a:gd name="connsiteY14" fmla="*/ 1033384 h 1520186"/>
                <a:gd name="connsiteX15" fmla="*/ 99275 w 306850"/>
                <a:gd name="connsiteY15" fmla="*/ 911402 h 1520186"/>
                <a:gd name="connsiteX16" fmla="*/ 99275 w 306850"/>
                <a:gd name="connsiteY16" fmla="*/ 965695 h 1520186"/>
                <a:gd name="connsiteX17" fmla="*/ 207575 w 306850"/>
                <a:gd name="connsiteY17" fmla="*/ 965695 h 1520186"/>
                <a:gd name="connsiteX18" fmla="*/ 207575 w 306850"/>
                <a:gd name="connsiteY18" fmla="*/ 911402 h 1520186"/>
                <a:gd name="connsiteX19" fmla="*/ 99275 w 306850"/>
                <a:gd name="connsiteY19" fmla="*/ 911402 h 1520186"/>
                <a:gd name="connsiteX20" fmla="*/ 99275 w 306850"/>
                <a:gd name="connsiteY20" fmla="*/ 789421 h 1520186"/>
                <a:gd name="connsiteX21" fmla="*/ 99275 w 306850"/>
                <a:gd name="connsiteY21" fmla="*/ 843713 h 1520186"/>
                <a:gd name="connsiteX22" fmla="*/ 207575 w 306850"/>
                <a:gd name="connsiteY22" fmla="*/ 843713 h 1520186"/>
                <a:gd name="connsiteX23" fmla="*/ 207575 w 306850"/>
                <a:gd name="connsiteY23" fmla="*/ 789421 h 1520186"/>
                <a:gd name="connsiteX24" fmla="*/ 99275 w 306850"/>
                <a:gd name="connsiteY24" fmla="*/ 789421 h 1520186"/>
                <a:gd name="connsiteX25" fmla="*/ 99275 w 306850"/>
                <a:gd name="connsiteY25" fmla="*/ 667439 h 1520186"/>
                <a:gd name="connsiteX26" fmla="*/ 99275 w 306850"/>
                <a:gd name="connsiteY26" fmla="*/ 721731 h 1520186"/>
                <a:gd name="connsiteX27" fmla="*/ 207575 w 306850"/>
                <a:gd name="connsiteY27" fmla="*/ 721731 h 1520186"/>
                <a:gd name="connsiteX28" fmla="*/ 207575 w 306850"/>
                <a:gd name="connsiteY28" fmla="*/ 667439 h 1520186"/>
                <a:gd name="connsiteX29" fmla="*/ 99275 w 306850"/>
                <a:gd name="connsiteY29" fmla="*/ 667439 h 1520186"/>
                <a:gd name="connsiteX30" fmla="*/ 99275 w 306850"/>
                <a:gd name="connsiteY30" fmla="*/ 545457 h 1520186"/>
                <a:gd name="connsiteX31" fmla="*/ 99275 w 306850"/>
                <a:gd name="connsiteY31" fmla="*/ 599749 h 1520186"/>
                <a:gd name="connsiteX32" fmla="*/ 207575 w 306850"/>
                <a:gd name="connsiteY32" fmla="*/ 599749 h 1520186"/>
                <a:gd name="connsiteX33" fmla="*/ 207575 w 306850"/>
                <a:gd name="connsiteY33" fmla="*/ 545457 h 1520186"/>
                <a:gd name="connsiteX34" fmla="*/ 99275 w 306850"/>
                <a:gd name="connsiteY34" fmla="*/ 545457 h 1520186"/>
                <a:gd name="connsiteX35" fmla="*/ 99275 w 306850"/>
                <a:gd name="connsiteY35" fmla="*/ 423475 h 1520186"/>
                <a:gd name="connsiteX36" fmla="*/ 99275 w 306850"/>
                <a:gd name="connsiteY36" fmla="*/ 477767 h 1520186"/>
                <a:gd name="connsiteX37" fmla="*/ 207575 w 306850"/>
                <a:gd name="connsiteY37" fmla="*/ 477767 h 1520186"/>
                <a:gd name="connsiteX38" fmla="*/ 207575 w 306850"/>
                <a:gd name="connsiteY38" fmla="*/ 423475 h 1520186"/>
                <a:gd name="connsiteX39" fmla="*/ 99275 w 306850"/>
                <a:gd name="connsiteY39" fmla="*/ 423475 h 1520186"/>
                <a:gd name="connsiteX40" fmla="*/ 99275 w 306850"/>
                <a:gd name="connsiteY40" fmla="*/ 301493 h 1520186"/>
                <a:gd name="connsiteX41" fmla="*/ 99275 w 306850"/>
                <a:gd name="connsiteY41" fmla="*/ 355786 h 1520186"/>
                <a:gd name="connsiteX42" fmla="*/ 207575 w 306850"/>
                <a:gd name="connsiteY42" fmla="*/ 355786 h 1520186"/>
                <a:gd name="connsiteX43" fmla="*/ 207575 w 306850"/>
                <a:gd name="connsiteY43" fmla="*/ 301493 h 1520186"/>
                <a:gd name="connsiteX44" fmla="*/ 99275 w 306850"/>
                <a:gd name="connsiteY44" fmla="*/ 301493 h 1520186"/>
                <a:gd name="connsiteX45" fmla="*/ 0 w 306850"/>
                <a:gd name="connsiteY45" fmla="*/ 180975 h 1520186"/>
                <a:gd name="connsiteX46" fmla="*/ 297325 w 306850"/>
                <a:gd name="connsiteY46" fmla="*/ 0 h 1520186"/>
                <a:gd name="connsiteX47" fmla="*/ 306850 w 306850"/>
                <a:gd name="connsiteY47" fmla="*/ 1520186 h 1520186"/>
                <a:gd name="connsiteX48" fmla="*/ 0 w 306850"/>
                <a:gd name="connsiteY48" fmla="*/ 1520186 h 1520186"/>
                <a:gd name="connsiteX49" fmla="*/ 0 w 306850"/>
                <a:gd name="connsiteY49" fmla="*/ 180975 h 15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6850" h="1520186">
                  <a:moveTo>
                    <a:pt x="99275" y="1277348"/>
                  </a:moveTo>
                  <a:lnTo>
                    <a:pt x="99275" y="1331640"/>
                  </a:lnTo>
                  <a:lnTo>
                    <a:pt x="207575" y="1331640"/>
                  </a:lnTo>
                  <a:lnTo>
                    <a:pt x="207575" y="1277348"/>
                  </a:lnTo>
                  <a:lnTo>
                    <a:pt x="99275" y="1277348"/>
                  </a:lnTo>
                  <a:close/>
                  <a:moveTo>
                    <a:pt x="99275" y="1155366"/>
                  </a:moveTo>
                  <a:lnTo>
                    <a:pt x="99275" y="1209659"/>
                  </a:lnTo>
                  <a:lnTo>
                    <a:pt x="207575" y="1209659"/>
                  </a:lnTo>
                  <a:lnTo>
                    <a:pt x="207575" y="1155366"/>
                  </a:lnTo>
                  <a:lnTo>
                    <a:pt x="99275" y="1155366"/>
                  </a:lnTo>
                  <a:close/>
                  <a:moveTo>
                    <a:pt x="99275" y="1033384"/>
                  </a:moveTo>
                  <a:lnTo>
                    <a:pt x="99275" y="1087677"/>
                  </a:lnTo>
                  <a:lnTo>
                    <a:pt x="207575" y="1087677"/>
                  </a:lnTo>
                  <a:lnTo>
                    <a:pt x="207575" y="1033384"/>
                  </a:lnTo>
                  <a:lnTo>
                    <a:pt x="99275" y="1033384"/>
                  </a:lnTo>
                  <a:close/>
                  <a:moveTo>
                    <a:pt x="99275" y="911402"/>
                  </a:moveTo>
                  <a:lnTo>
                    <a:pt x="99275" y="965695"/>
                  </a:lnTo>
                  <a:lnTo>
                    <a:pt x="207575" y="965695"/>
                  </a:lnTo>
                  <a:lnTo>
                    <a:pt x="207575" y="911402"/>
                  </a:lnTo>
                  <a:lnTo>
                    <a:pt x="99275" y="911402"/>
                  </a:lnTo>
                  <a:close/>
                  <a:moveTo>
                    <a:pt x="99275" y="789421"/>
                  </a:moveTo>
                  <a:lnTo>
                    <a:pt x="99275" y="843713"/>
                  </a:lnTo>
                  <a:lnTo>
                    <a:pt x="207575" y="843713"/>
                  </a:lnTo>
                  <a:lnTo>
                    <a:pt x="207575" y="789421"/>
                  </a:lnTo>
                  <a:lnTo>
                    <a:pt x="99275" y="789421"/>
                  </a:lnTo>
                  <a:close/>
                  <a:moveTo>
                    <a:pt x="99275" y="667439"/>
                  </a:moveTo>
                  <a:lnTo>
                    <a:pt x="99275" y="721731"/>
                  </a:lnTo>
                  <a:lnTo>
                    <a:pt x="207575" y="721731"/>
                  </a:lnTo>
                  <a:lnTo>
                    <a:pt x="207575" y="667439"/>
                  </a:lnTo>
                  <a:lnTo>
                    <a:pt x="99275" y="667439"/>
                  </a:lnTo>
                  <a:close/>
                  <a:moveTo>
                    <a:pt x="99275" y="545457"/>
                  </a:moveTo>
                  <a:lnTo>
                    <a:pt x="99275" y="599749"/>
                  </a:lnTo>
                  <a:lnTo>
                    <a:pt x="207575" y="599749"/>
                  </a:lnTo>
                  <a:lnTo>
                    <a:pt x="207575" y="545457"/>
                  </a:lnTo>
                  <a:lnTo>
                    <a:pt x="99275" y="545457"/>
                  </a:lnTo>
                  <a:close/>
                  <a:moveTo>
                    <a:pt x="99275" y="423475"/>
                  </a:moveTo>
                  <a:lnTo>
                    <a:pt x="99275" y="477767"/>
                  </a:lnTo>
                  <a:lnTo>
                    <a:pt x="207575" y="477767"/>
                  </a:lnTo>
                  <a:lnTo>
                    <a:pt x="207575" y="423475"/>
                  </a:lnTo>
                  <a:lnTo>
                    <a:pt x="99275" y="423475"/>
                  </a:lnTo>
                  <a:close/>
                  <a:moveTo>
                    <a:pt x="99275" y="301493"/>
                  </a:moveTo>
                  <a:lnTo>
                    <a:pt x="99275" y="355786"/>
                  </a:lnTo>
                  <a:lnTo>
                    <a:pt x="207575" y="355786"/>
                  </a:lnTo>
                  <a:lnTo>
                    <a:pt x="207575" y="301493"/>
                  </a:lnTo>
                  <a:lnTo>
                    <a:pt x="99275" y="301493"/>
                  </a:lnTo>
                  <a:close/>
                  <a:moveTo>
                    <a:pt x="0" y="180975"/>
                  </a:moveTo>
                  <a:lnTo>
                    <a:pt x="297325" y="0"/>
                  </a:lnTo>
                  <a:lnTo>
                    <a:pt x="306850" y="1520186"/>
                  </a:lnTo>
                  <a:lnTo>
                    <a:pt x="0" y="1520186"/>
                  </a:lnTo>
                  <a:lnTo>
                    <a:pt x="0" y="18097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743" name="Freeform: Shape 114">
              <a:extLst>
                <a:ext uri="{FF2B5EF4-FFF2-40B4-BE49-F238E27FC236}">
                  <a16:creationId xmlns:a16="http://schemas.microsoft.com/office/drawing/2014/main" id="{BFA71455-07A1-4F21-87E0-9E14427D07BE}"/>
                </a:ext>
              </a:extLst>
            </p:cNvPr>
            <p:cNvSpPr/>
            <p:nvPr/>
          </p:nvSpPr>
          <p:spPr>
            <a:xfrm>
              <a:off x="4291147" y="2164683"/>
              <a:ext cx="300411" cy="1590168"/>
            </a:xfrm>
            <a:custGeom>
              <a:avLst/>
              <a:gdLst>
                <a:gd name="connsiteX0" fmla="*/ 99275 w 306851"/>
                <a:gd name="connsiteY0" fmla="*/ 971161 h 1218693"/>
                <a:gd name="connsiteX1" fmla="*/ 99275 w 306851"/>
                <a:gd name="connsiteY1" fmla="*/ 1025454 h 1218693"/>
                <a:gd name="connsiteX2" fmla="*/ 207576 w 306851"/>
                <a:gd name="connsiteY2" fmla="*/ 1025454 h 1218693"/>
                <a:gd name="connsiteX3" fmla="*/ 207576 w 306851"/>
                <a:gd name="connsiteY3" fmla="*/ 971161 h 1218693"/>
                <a:gd name="connsiteX4" fmla="*/ 99275 w 306851"/>
                <a:gd name="connsiteY4" fmla="*/ 849179 h 1218693"/>
                <a:gd name="connsiteX5" fmla="*/ 99275 w 306851"/>
                <a:gd name="connsiteY5" fmla="*/ 903472 h 1218693"/>
                <a:gd name="connsiteX6" fmla="*/ 207576 w 306851"/>
                <a:gd name="connsiteY6" fmla="*/ 903472 h 1218693"/>
                <a:gd name="connsiteX7" fmla="*/ 207576 w 306851"/>
                <a:gd name="connsiteY7" fmla="*/ 849179 h 1218693"/>
                <a:gd name="connsiteX8" fmla="*/ 99275 w 306851"/>
                <a:gd name="connsiteY8" fmla="*/ 727198 h 1218693"/>
                <a:gd name="connsiteX9" fmla="*/ 99275 w 306851"/>
                <a:gd name="connsiteY9" fmla="*/ 781490 h 1218693"/>
                <a:gd name="connsiteX10" fmla="*/ 207576 w 306851"/>
                <a:gd name="connsiteY10" fmla="*/ 781490 h 1218693"/>
                <a:gd name="connsiteX11" fmla="*/ 207576 w 306851"/>
                <a:gd name="connsiteY11" fmla="*/ 727198 h 1218693"/>
                <a:gd name="connsiteX12" fmla="*/ 99275 w 306851"/>
                <a:gd name="connsiteY12" fmla="*/ 605216 h 1218693"/>
                <a:gd name="connsiteX13" fmla="*/ 99275 w 306851"/>
                <a:gd name="connsiteY13" fmla="*/ 659508 h 1218693"/>
                <a:gd name="connsiteX14" fmla="*/ 207576 w 306851"/>
                <a:gd name="connsiteY14" fmla="*/ 659508 h 1218693"/>
                <a:gd name="connsiteX15" fmla="*/ 207576 w 306851"/>
                <a:gd name="connsiteY15" fmla="*/ 605216 h 1218693"/>
                <a:gd name="connsiteX16" fmla="*/ 99275 w 306851"/>
                <a:gd name="connsiteY16" fmla="*/ 483234 h 1218693"/>
                <a:gd name="connsiteX17" fmla="*/ 99275 w 306851"/>
                <a:gd name="connsiteY17" fmla="*/ 537526 h 1218693"/>
                <a:gd name="connsiteX18" fmla="*/ 207576 w 306851"/>
                <a:gd name="connsiteY18" fmla="*/ 537526 h 1218693"/>
                <a:gd name="connsiteX19" fmla="*/ 207576 w 306851"/>
                <a:gd name="connsiteY19" fmla="*/ 483234 h 1218693"/>
                <a:gd name="connsiteX20" fmla="*/ 99275 w 306851"/>
                <a:gd name="connsiteY20" fmla="*/ 361252 h 1218693"/>
                <a:gd name="connsiteX21" fmla="*/ 99275 w 306851"/>
                <a:gd name="connsiteY21" fmla="*/ 415544 h 1218693"/>
                <a:gd name="connsiteX22" fmla="*/ 207576 w 306851"/>
                <a:gd name="connsiteY22" fmla="*/ 415544 h 1218693"/>
                <a:gd name="connsiteX23" fmla="*/ 207576 w 306851"/>
                <a:gd name="connsiteY23" fmla="*/ 361252 h 1218693"/>
                <a:gd name="connsiteX24" fmla="*/ 99275 w 306851"/>
                <a:gd name="connsiteY24" fmla="*/ 239270 h 1218693"/>
                <a:gd name="connsiteX25" fmla="*/ 99275 w 306851"/>
                <a:gd name="connsiteY25" fmla="*/ 293563 h 1218693"/>
                <a:gd name="connsiteX26" fmla="*/ 207576 w 306851"/>
                <a:gd name="connsiteY26" fmla="*/ 293563 h 1218693"/>
                <a:gd name="connsiteX27" fmla="*/ 207576 w 306851"/>
                <a:gd name="connsiteY27" fmla="*/ 239270 h 1218693"/>
                <a:gd name="connsiteX28" fmla="*/ 99275 w 306851"/>
                <a:gd name="connsiteY28" fmla="*/ 117288 h 1218693"/>
                <a:gd name="connsiteX29" fmla="*/ 99275 w 306851"/>
                <a:gd name="connsiteY29" fmla="*/ 171581 h 1218693"/>
                <a:gd name="connsiteX30" fmla="*/ 207576 w 306851"/>
                <a:gd name="connsiteY30" fmla="*/ 171581 h 1218693"/>
                <a:gd name="connsiteX31" fmla="*/ 207576 w 306851"/>
                <a:gd name="connsiteY31" fmla="*/ 117288 h 1218693"/>
                <a:gd name="connsiteX32" fmla="*/ 0 w 306851"/>
                <a:gd name="connsiteY32" fmla="*/ 0 h 1218693"/>
                <a:gd name="connsiteX33" fmla="*/ 306851 w 306851"/>
                <a:gd name="connsiteY33" fmla="*/ 0 h 1218693"/>
                <a:gd name="connsiteX34" fmla="*/ 306851 w 306851"/>
                <a:gd name="connsiteY34" fmla="*/ 1218693 h 1218693"/>
                <a:gd name="connsiteX35" fmla="*/ 0 w 306851"/>
                <a:gd name="connsiteY35" fmla="*/ 1218693 h 1218693"/>
                <a:gd name="connsiteX0" fmla="*/ 99275 w 306851"/>
                <a:gd name="connsiteY0" fmla="*/ 1342636 h 1590168"/>
                <a:gd name="connsiteX1" fmla="*/ 99275 w 306851"/>
                <a:gd name="connsiteY1" fmla="*/ 1396929 h 1590168"/>
                <a:gd name="connsiteX2" fmla="*/ 207576 w 306851"/>
                <a:gd name="connsiteY2" fmla="*/ 1396929 h 1590168"/>
                <a:gd name="connsiteX3" fmla="*/ 207576 w 306851"/>
                <a:gd name="connsiteY3" fmla="*/ 1342636 h 1590168"/>
                <a:gd name="connsiteX4" fmla="*/ 99275 w 306851"/>
                <a:gd name="connsiteY4" fmla="*/ 1342636 h 1590168"/>
                <a:gd name="connsiteX5" fmla="*/ 99275 w 306851"/>
                <a:gd name="connsiteY5" fmla="*/ 1220654 h 1590168"/>
                <a:gd name="connsiteX6" fmla="*/ 99275 w 306851"/>
                <a:gd name="connsiteY6" fmla="*/ 1274947 h 1590168"/>
                <a:gd name="connsiteX7" fmla="*/ 207576 w 306851"/>
                <a:gd name="connsiteY7" fmla="*/ 1274947 h 1590168"/>
                <a:gd name="connsiteX8" fmla="*/ 207576 w 306851"/>
                <a:gd name="connsiteY8" fmla="*/ 1220654 h 1590168"/>
                <a:gd name="connsiteX9" fmla="*/ 99275 w 306851"/>
                <a:gd name="connsiteY9" fmla="*/ 1220654 h 1590168"/>
                <a:gd name="connsiteX10" fmla="*/ 99275 w 306851"/>
                <a:gd name="connsiteY10" fmla="*/ 1098673 h 1590168"/>
                <a:gd name="connsiteX11" fmla="*/ 99275 w 306851"/>
                <a:gd name="connsiteY11" fmla="*/ 1152965 h 1590168"/>
                <a:gd name="connsiteX12" fmla="*/ 207576 w 306851"/>
                <a:gd name="connsiteY12" fmla="*/ 1152965 h 1590168"/>
                <a:gd name="connsiteX13" fmla="*/ 207576 w 306851"/>
                <a:gd name="connsiteY13" fmla="*/ 1098673 h 1590168"/>
                <a:gd name="connsiteX14" fmla="*/ 99275 w 306851"/>
                <a:gd name="connsiteY14" fmla="*/ 1098673 h 1590168"/>
                <a:gd name="connsiteX15" fmla="*/ 99275 w 306851"/>
                <a:gd name="connsiteY15" fmla="*/ 976691 h 1590168"/>
                <a:gd name="connsiteX16" fmla="*/ 99275 w 306851"/>
                <a:gd name="connsiteY16" fmla="*/ 1030983 h 1590168"/>
                <a:gd name="connsiteX17" fmla="*/ 207576 w 306851"/>
                <a:gd name="connsiteY17" fmla="*/ 1030983 h 1590168"/>
                <a:gd name="connsiteX18" fmla="*/ 207576 w 306851"/>
                <a:gd name="connsiteY18" fmla="*/ 976691 h 1590168"/>
                <a:gd name="connsiteX19" fmla="*/ 99275 w 306851"/>
                <a:gd name="connsiteY19" fmla="*/ 976691 h 1590168"/>
                <a:gd name="connsiteX20" fmla="*/ 99275 w 306851"/>
                <a:gd name="connsiteY20" fmla="*/ 854709 h 1590168"/>
                <a:gd name="connsiteX21" fmla="*/ 99275 w 306851"/>
                <a:gd name="connsiteY21" fmla="*/ 909001 h 1590168"/>
                <a:gd name="connsiteX22" fmla="*/ 207576 w 306851"/>
                <a:gd name="connsiteY22" fmla="*/ 909001 h 1590168"/>
                <a:gd name="connsiteX23" fmla="*/ 207576 w 306851"/>
                <a:gd name="connsiteY23" fmla="*/ 854709 h 1590168"/>
                <a:gd name="connsiteX24" fmla="*/ 99275 w 306851"/>
                <a:gd name="connsiteY24" fmla="*/ 854709 h 1590168"/>
                <a:gd name="connsiteX25" fmla="*/ 99275 w 306851"/>
                <a:gd name="connsiteY25" fmla="*/ 732727 h 1590168"/>
                <a:gd name="connsiteX26" fmla="*/ 99275 w 306851"/>
                <a:gd name="connsiteY26" fmla="*/ 787019 h 1590168"/>
                <a:gd name="connsiteX27" fmla="*/ 207576 w 306851"/>
                <a:gd name="connsiteY27" fmla="*/ 787019 h 1590168"/>
                <a:gd name="connsiteX28" fmla="*/ 207576 w 306851"/>
                <a:gd name="connsiteY28" fmla="*/ 732727 h 1590168"/>
                <a:gd name="connsiteX29" fmla="*/ 99275 w 306851"/>
                <a:gd name="connsiteY29" fmla="*/ 732727 h 1590168"/>
                <a:gd name="connsiteX30" fmla="*/ 99275 w 306851"/>
                <a:gd name="connsiteY30" fmla="*/ 610745 h 1590168"/>
                <a:gd name="connsiteX31" fmla="*/ 99275 w 306851"/>
                <a:gd name="connsiteY31" fmla="*/ 665038 h 1590168"/>
                <a:gd name="connsiteX32" fmla="*/ 207576 w 306851"/>
                <a:gd name="connsiteY32" fmla="*/ 665038 h 1590168"/>
                <a:gd name="connsiteX33" fmla="*/ 207576 w 306851"/>
                <a:gd name="connsiteY33" fmla="*/ 610745 h 1590168"/>
                <a:gd name="connsiteX34" fmla="*/ 99275 w 306851"/>
                <a:gd name="connsiteY34" fmla="*/ 610745 h 1590168"/>
                <a:gd name="connsiteX35" fmla="*/ 99275 w 306851"/>
                <a:gd name="connsiteY35" fmla="*/ 488763 h 1590168"/>
                <a:gd name="connsiteX36" fmla="*/ 99275 w 306851"/>
                <a:gd name="connsiteY36" fmla="*/ 543056 h 1590168"/>
                <a:gd name="connsiteX37" fmla="*/ 207576 w 306851"/>
                <a:gd name="connsiteY37" fmla="*/ 543056 h 1590168"/>
                <a:gd name="connsiteX38" fmla="*/ 207576 w 306851"/>
                <a:gd name="connsiteY38" fmla="*/ 488763 h 1590168"/>
                <a:gd name="connsiteX39" fmla="*/ 99275 w 306851"/>
                <a:gd name="connsiteY39" fmla="*/ 488763 h 1590168"/>
                <a:gd name="connsiteX40" fmla="*/ 9525 w 306851"/>
                <a:gd name="connsiteY40" fmla="*/ 0 h 1590168"/>
                <a:gd name="connsiteX41" fmla="*/ 306851 w 306851"/>
                <a:gd name="connsiteY41" fmla="*/ 371475 h 1590168"/>
                <a:gd name="connsiteX42" fmla="*/ 306851 w 306851"/>
                <a:gd name="connsiteY42" fmla="*/ 1590168 h 1590168"/>
                <a:gd name="connsiteX43" fmla="*/ 0 w 306851"/>
                <a:gd name="connsiteY43" fmla="*/ 1590168 h 1590168"/>
                <a:gd name="connsiteX44" fmla="*/ 9525 w 306851"/>
                <a:gd name="connsiteY44" fmla="*/ 0 h 1590168"/>
                <a:gd name="connsiteX0" fmla="*/ 99275 w 306851"/>
                <a:gd name="connsiteY0" fmla="*/ 1342636 h 1590168"/>
                <a:gd name="connsiteX1" fmla="*/ 99275 w 306851"/>
                <a:gd name="connsiteY1" fmla="*/ 1396929 h 1590168"/>
                <a:gd name="connsiteX2" fmla="*/ 207576 w 306851"/>
                <a:gd name="connsiteY2" fmla="*/ 1396929 h 1590168"/>
                <a:gd name="connsiteX3" fmla="*/ 207576 w 306851"/>
                <a:gd name="connsiteY3" fmla="*/ 1342636 h 1590168"/>
                <a:gd name="connsiteX4" fmla="*/ 99275 w 306851"/>
                <a:gd name="connsiteY4" fmla="*/ 1342636 h 1590168"/>
                <a:gd name="connsiteX5" fmla="*/ 99275 w 306851"/>
                <a:gd name="connsiteY5" fmla="*/ 1220654 h 1590168"/>
                <a:gd name="connsiteX6" fmla="*/ 99275 w 306851"/>
                <a:gd name="connsiteY6" fmla="*/ 1274947 h 1590168"/>
                <a:gd name="connsiteX7" fmla="*/ 207576 w 306851"/>
                <a:gd name="connsiteY7" fmla="*/ 1274947 h 1590168"/>
                <a:gd name="connsiteX8" fmla="*/ 207576 w 306851"/>
                <a:gd name="connsiteY8" fmla="*/ 1220654 h 1590168"/>
                <a:gd name="connsiteX9" fmla="*/ 99275 w 306851"/>
                <a:gd name="connsiteY9" fmla="*/ 1220654 h 1590168"/>
                <a:gd name="connsiteX10" fmla="*/ 99275 w 306851"/>
                <a:gd name="connsiteY10" fmla="*/ 1098673 h 1590168"/>
                <a:gd name="connsiteX11" fmla="*/ 99275 w 306851"/>
                <a:gd name="connsiteY11" fmla="*/ 1152965 h 1590168"/>
                <a:gd name="connsiteX12" fmla="*/ 207576 w 306851"/>
                <a:gd name="connsiteY12" fmla="*/ 1152965 h 1590168"/>
                <a:gd name="connsiteX13" fmla="*/ 207576 w 306851"/>
                <a:gd name="connsiteY13" fmla="*/ 1098673 h 1590168"/>
                <a:gd name="connsiteX14" fmla="*/ 99275 w 306851"/>
                <a:gd name="connsiteY14" fmla="*/ 1098673 h 1590168"/>
                <a:gd name="connsiteX15" fmla="*/ 99275 w 306851"/>
                <a:gd name="connsiteY15" fmla="*/ 976691 h 1590168"/>
                <a:gd name="connsiteX16" fmla="*/ 99275 w 306851"/>
                <a:gd name="connsiteY16" fmla="*/ 1030983 h 1590168"/>
                <a:gd name="connsiteX17" fmla="*/ 207576 w 306851"/>
                <a:gd name="connsiteY17" fmla="*/ 1030983 h 1590168"/>
                <a:gd name="connsiteX18" fmla="*/ 207576 w 306851"/>
                <a:gd name="connsiteY18" fmla="*/ 976691 h 1590168"/>
                <a:gd name="connsiteX19" fmla="*/ 99275 w 306851"/>
                <a:gd name="connsiteY19" fmla="*/ 976691 h 1590168"/>
                <a:gd name="connsiteX20" fmla="*/ 99275 w 306851"/>
                <a:gd name="connsiteY20" fmla="*/ 854709 h 1590168"/>
                <a:gd name="connsiteX21" fmla="*/ 99275 w 306851"/>
                <a:gd name="connsiteY21" fmla="*/ 909001 h 1590168"/>
                <a:gd name="connsiteX22" fmla="*/ 207576 w 306851"/>
                <a:gd name="connsiteY22" fmla="*/ 909001 h 1590168"/>
                <a:gd name="connsiteX23" fmla="*/ 207576 w 306851"/>
                <a:gd name="connsiteY23" fmla="*/ 854709 h 1590168"/>
                <a:gd name="connsiteX24" fmla="*/ 99275 w 306851"/>
                <a:gd name="connsiteY24" fmla="*/ 854709 h 1590168"/>
                <a:gd name="connsiteX25" fmla="*/ 99275 w 306851"/>
                <a:gd name="connsiteY25" fmla="*/ 732727 h 1590168"/>
                <a:gd name="connsiteX26" fmla="*/ 99275 w 306851"/>
                <a:gd name="connsiteY26" fmla="*/ 787019 h 1590168"/>
                <a:gd name="connsiteX27" fmla="*/ 207576 w 306851"/>
                <a:gd name="connsiteY27" fmla="*/ 787019 h 1590168"/>
                <a:gd name="connsiteX28" fmla="*/ 207576 w 306851"/>
                <a:gd name="connsiteY28" fmla="*/ 732727 h 1590168"/>
                <a:gd name="connsiteX29" fmla="*/ 99275 w 306851"/>
                <a:gd name="connsiteY29" fmla="*/ 732727 h 1590168"/>
                <a:gd name="connsiteX30" fmla="*/ 99275 w 306851"/>
                <a:gd name="connsiteY30" fmla="*/ 610745 h 1590168"/>
                <a:gd name="connsiteX31" fmla="*/ 99275 w 306851"/>
                <a:gd name="connsiteY31" fmla="*/ 665038 h 1590168"/>
                <a:gd name="connsiteX32" fmla="*/ 207576 w 306851"/>
                <a:gd name="connsiteY32" fmla="*/ 665038 h 1590168"/>
                <a:gd name="connsiteX33" fmla="*/ 207576 w 306851"/>
                <a:gd name="connsiteY33" fmla="*/ 610745 h 1590168"/>
                <a:gd name="connsiteX34" fmla="*/ 99275 w 306851"/>
                <a:gd name="connsiteY34" fmla="*/ 610745 h 1590168"/>
                <a:gd name="connsiteX35" fmla="*/ 99275 w 306851"/>
                <a:gd name="connsiteY35" fmla="*/ 488763 h 1590168"/>
                <a:gd name="connsiteX36" fmla="*/ 99275 w 306851"/>
                <a:gd name="connsiteY36" fmla="*/ 543056 h 1590168"/>
                <a:gd name="connsiteX37" fmla="*/ 207576 w 306851"/>
                <a:gd name="connsiteY37" fmla="*/ 543056 h 1590168"/>
                <a:gd name="connsiteX38" fmla="*/ 207576 w 306851"/>
                <a:gd name="connsiteY38" fmla="*/ 488763 h 1590168"/>
                <a:gd name="connsiteX39" fmla="*/ 99275 w 306851"/>
                <a:gd name="connsiteY39" fmla="*/ 488763 h 1590168"/>
                <a:gd name="connsiteX40" fmla="*/ 0 w 306851"/>
                <a:gd name="connsiteY40" fmla="*/ 0 h 1590168"/>
                <a:gd name="connsiteX41" fmla="*/ 306851 w 306851"/>
                <a:gd name="connsiteY41" fmla="*/ 371475 h 1590168"/>
                <a:gd name="connsiteX42" fmla="*/ 306851 w 306851"/>
                <a:gd name="connsiteY42" fmla="*/ 1590168 h 1590168"/>
                <a:gd name="connsiteX43" fmla="*/ 0 w 306851"/>
                <a:gd name="connsiteY43" fmla="*/ 1590168 h 1590168"/>
                <a:gd name="connsiteX44" fmla="*/ 0 w 306851"/>
                <a:gd name="connsiteY44" fmla="*/ 0 h 159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06851" h="1590168">
                  <a:moveTo>
                    <a:pt x="99275" y="1342636"/>
                  </a:moveTo>
                  <a:lnTo>
                    <a:pt x="99275" y="1396929"/>
                  </a:lnTo>
                  <a:lnTo>
                    <a:pt x="207576" y="1396929"/>
                  </a:lnTo>
                  <a:lnTo>
                    <a:pt x="207576" y="1342636"/>
                  </a:lnTo>
                  <a:lnTo>
                    <a:pt x="99275" y="1342636"/>
                  </a:lnTo>
                  <a:close/>
                  <a:moveTo>
                    <a:pt x="99275" y="1220654"/>
                  </a:moveTo>
                  <a:lnTo>
                    <a:pt x="99275" y="1274947"/>
                  </a:lnTo>
                  <a:lnTo>
                    <a:pt x="207576" y="1274947"/>
                  </a:lnTo>
                  <a:lnTo>
                    <a:pt x="207576" y="1220654"/>
                  </a:lnTo>
                  <a:lnTo>
                    <a:pt x="99275" y="1220654"/>
                  </a:lnTo>
                  <a:close/>
                  <a:moveTo>
                    <a:pt x="99275" y="1098673"/>
                  </a:moveTo>
                  <a:lnTo>
                    <a:pt x="99275" y="1152965"/>
                  </a:lnTo>
                  <a:lnTo>
                    <a:pt x="207576" y="1152965"/>
                  </a:lnTo>
                  <a:lnTo>
                    <a:pt x="207576" y="1098673"/>
                  </a:lnTo>
                  <a:lnTo>
                    <a:pt x="99275" y="1098673"/>
                  </a:lnTo>
                  <a:close/>
                  <a:moveTo>
                    <a:pt x="99275" y="976691"/>
                  </a:moveTo>
                  <a:lnTo>
                    <a:pt x="99275" y="1030983"/>
                  </a:lnTo>
                  <a:lnTo>
                    <a:pt x="207576" y="1030983"/>
                  </a:lnTo>
                  <a:lnTo>
                    <a:pt x="207576" y="976691"/>
                  </a:lnTo>
                  <a:lnTo>
                    <a:pt x="99275" y="976691"/>
                  </a:lnTo>
                  <a:close/>
                  <a:moveTo>
                    <a:pt x="99275" y="854709"/>
                  </a:moveTo>
                  <a:lnTo>
                    <a:pt x="99275" y="909001"/>
                  </a:lnTo>
                  <a:lnTo>
                    <a:pt x="207576" y="909001"/>
                  </a:lnTo>
                  <a:lnTo>
                    <a:pt x="207576" y="854709"/>
                  </a:lnTo>
                  <a:lnTo>
                    <a:pt x="99275" y="854709"/>
                  </a:lnTo>
                  <a:close/>
                  <a:moveTo>
                    <a:pt x="99275" y="732727"/>
                  </a:moveTo>
                  <a:lnTo>
                    <a:pt x="99275" y="787019"/>
                  </a:lnTo>
                  <a:lnTo>
                    <a:pt x="207576" y="787019"/>
                  </a:lnTo>
                  <a:lnTo>
                    <a:pt x="207576" y="732727"/>
                  </a:lnTo>
                  <a:lnTo>
                    <a:pt x="99275" y="732727"/>
                  </a:lnTo>
                  <a:close/>
                  <a:moveTo>
                    <a:pt x="99275" y="610745"/>
                  </a:moveTo>
                  <a:lnTo>
                    <a:pt x="99275" y="665038"/>
                  </a:lnTo>
                  <a:lnTo>
                    <a:pt x="207576" y="665038"/>
                  </a:lnTo>
                  <a:lnTo>
                    <a:pt x="207576" y="610745"/>
                  </a:lnTo>
                  <a:lnTo>
                    <a:pt x="99275" y="610745"/>
                  </a:lnTo>
                  <a:close/>
                  <a:moveTo>
                    <a:pt x="99275" y="488763"/>
                  </a:moveTo>
                  <a:lnTo>
                    <a:pt x="99275" y="543056"/>
                  </a:lnTo>
                  <a:lnTo>
                    <a:pt x="207576" y="543056"/>
                  </a:lnTo>
                  <a:lnTo>
                    <a:pt x="207576" y="488763"/>
                  </a:lnTo>
                  <a:lnTo>
                    <a:pt x="99275" y="488763"/>
                  </a:lnTo>
                  <a:close/>
                  <a:moveTo>
                    <a:pt x="0" y="0"/>
                  </a:moveTo>
                  <a:lnTo>
                    <a:pt x="306851" y="371475"/>
                  </a:lnTo>
                  <a:lnTo>
                    <a:pt x="306851" y="1590168"/>
                  </a:lnTo>
                  <a:lnTo>
                    <a:pt x="0" y="1590168"/>
                  </a:lnTo>
                  <a:lnTo>
                    <a:pt x="0"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744" name="Freeform: Shape 174">
              <a:extLst>
                <a:ext uri="{FF2B5EF4-FFF2-40B4-BE49-F238E27FC236}">
                  <a16:creationId xmlns:a16="http://schemas.microsoft.com/office/drawing/2014/main" id="{65016AA4-C50E-4E94-A238-8C09CD3C3B26}"/>
                </a:ext>
              </a:extLst>
            </p:cNvPr>
            <p:cNvSpPr/>
            <p:nvPr/>
          </p:nvSpPr>
          <p:spPr>
            <a:xfrm>
              <a:off x="8486617" y="2597309"/>
              <a:ext cx="248377" cy="1157542"/>
            </a:xfrm>
            <a:custGeom>
              <a:avLst/>
              <a:gdLst>
                <a:gd name="connsiteX0" fmla="*/ 99275 w 306851"/>
                <a:gd name="connsiteY0" fmla="*/ 971161 h 1218693"/>
                <a:gd name="connsiteX1" fmla="*/ 99275 w 306851"/>
                <a:gd name="connsiteY1" fmla="*/ 1025454 h 1218693"/>
                <a:gd name="connsiteX2" fmla="*/ 207576 w 306851"/>
                <a:gd name="connsiteY2" fmla="*/ 1025454 h 1218693"/>
                <a:gd name="connsiteX3" fmla="*/ 207576 w 306851"/>
                <a:gd name="connsiteY3" fmla="*/ 971161 h 1218693"/>
                <a:gd name="connsiteX4" fmla="*/ 99275 w 306851"/>
                <a:gd name="connsiteY4" fmla="*/ 849179 h 1218693"/>
                <a:gd name="connsiteX5" fmla="*/ 99275 w 306851"/>
                <a:gd name="connsiteY5" fmla="*/ 903472 h 1218693"/>
                <a:gd name="connsiteX6" fmla="*/ 207576 w 306851"/>
                <a:gd name="connsiteY6" fmla="*/ 903472 h 1218693"/>
                <a:gd name="connsiteX7" fmla="*/ 207576 w 306851"/>
                <a:gd name="connsiteY7" fmla="*/ 849179 h 1218693"/>
                <a:gd name="connsiteX8" fmla="*/ 99275 w 306851"/>
                <a:gd name="connsiteY8" fmla="*/ 727198 h 1218693"/>
                <a:gd name="connsiteX9" fmla="*/ 99275 w 306851"/>
                <a:gd name="connsiteY9" fmla="*/ 781490 h 1218693"/>
                <a:gd name="connsiteX10" fmla="*/ 207576 w 306851"/>
                <a:gd name="connsiteY10" fmla="*/ 781490 h 1218693"/>
                <a:gd name="connsiteX11" fmla="*/ 207576 w 306851"/>
                <a:gd name="connsiteY11" fmla="*/ 727198 h 1218693"/>
                <a:gd name="connsiteX12" fmla="*/ 99275 w 306851"/>
                <a:gd name="connsiteY12" fmla="*/ 605216 h 1218693"/>
                <a:gd name="connsiteX13" fmla="*/ 99275 w 306851"/>
                <a:gd name="connsiteY13" fmla="*/ 659508 h 1218693"/>
                <a:gd name="connsiteX14" fmla="*/ 207576 w 306851"/>
                <a:gd name="connsiteY14" fmla="*/ 659508 h 1218693"/>
                <a:gd name="connsiteX15" fmla="*/ 207576 w 306851"/>
                <a:gd name="connsiteY15" fmla="*/ 605216 h 1218693"/>
                <a:gd name="connsiteX16" fmla="*/ 99275 w 306851"/>
                <a:gd name="connsiteY16" fmla="*/ 483234 h 1218693"/>
                <a:gd name="connsiteX17" fmla="*/ 99275 w 306851"/>
                <a:gd name="connsiteY17" fmla="*/ 537526 h 1218693"/>
                <a:gd name="connsiteX18" fmla="*/ 207576 w 306851"/>
                <a:gd name="connsiteY18" fmla="*/ 537526 h 1218693"/>
                <a:gd name="connsiteX19" fmla="*/ 207576 w 306851"/>
                <a:gd name="connsiteY19" fmla="*/ 483234 h 1218693"/>
                <a:gd name="connsiteX20" fmla="*/ 99275 w 306851"/>
                <a:gd name="connsiteY20" fmla="*/ 361252 h 1218693"/>
                <a:gd name="connsiteX21" fmla="*/ 99275 w 306851"/>
                <a:gd name="connsiteY21" fmla="*/ 415544 h 1218693"/>
                <a:gd name="connsiteX22" fmla="*/ 207576 w 306851"/>
                <a:gd name="connsiteY22" fmla="*/ 415544 h 1218693"/>
                <a:gd name="connsiteX23" fmla="*/ 207576 w 306851"/>
                <a:gd name="connsiteY23" fmla="*/ 361252 h 1218693"/>
                <a:gd name="connsiteX24" fmla="*/ 99275 w 306851"/>
                <a:gd name="connsiteY24" fmla="*/ 239270 h 1218693"/>
                <a:gd name="connsiteX25" fmla="*/ 99275 w 306851"/>
                <a:gd name="connsiteY25" fmla="*/ 293563 h 1218693"/>
                <a:gd name="connsiteX26" fmla="*/ 207576 w 306851"/>
                <a:gd name="connsiteY26" fmla="*/ 293563 h 1218693"/>
                <a:gd name="connsiteX27" fmla="*/ 207576 w 306851"/>
                <a:gd name="connsiteY27" fmla="*/ 239270 h 1218693"/>
                <a:gd name="connsiteX28" fmla="*/ 99275 w 306851"/>
                <a:gd name="connsiteY28" fmla="*/ 117288 h 1218693"/>
                <a:gd name="connsiteX29" fmla="*/ 99275 w 306851"/>
                <a:gd name="connsiteY29" fmla="*/ 171581 h 1218693"/>
                <a:gd name="connsiteX30" fmla="*/ 207576 w 306851"/>
                <a:gd name="connsiteY30" fmla="*/ 171581 h 1218693"/>
                <a:gd name="connsiteX31" fmla="*/ 207576 w 306851"/>
                <a:gd name="connsiteY31" fmla="*/ 117288 h 1218693"/>
                <a:gd name="connsiteX32" fmla="*/ 0 w 306851"/>
                <a:gd name="connsiteY32" fmla="*/ 0 h 1218693"/>
                <a:gd name="connsiteX33" fmla="*/ 306851 w 306851"/>
                <a:gd name="connsiteY33" fmla="*/ 0 h 1218693"/>
                <a:gd name="connsiteX34" fmla="*/ 306851 w 306851"/>
                <a:gd name="connsiteY34" fmla="*/ 1218693 h 1218693"/>
                <a:gd name="connsiteX35" fmla="*/ 0 w 306851"/>
                <a:gd name="connsiteY35" fmla="*/ 1218693 h 1218693"/>
                <a:gd name="connsiteX0" fmla="*/ 99275 w 306851"/>
                <a:gd name="connsiteY0" fmla="*/ 1342636 h 1590168"/>
                <a:gd name="connsiteX1" fmla="*/ 99275 w 306851"/>
                <a:gd name="connsiteY1" fmla="*/ 1396929 h 1590168"/>
                <a:gd name="connsiteX2" fmla="*/ 207576 w 306851"/>
                <a:gd name="connsiteY2" fmla="*/ 1396929 h 1590168"/>
                <a:gd name="connsiteX3" fmla="*/ 207576 w 306851"/>
                <a:gd name="connsiteY3" fmla="*/ 1342636 h 1590168"/>
                <a:gd name="connsiteX4" fmla="*/ 99275 w 306851"/>
                <a:gd name="connsiteY4" fmla="*/ 1342636 h 1590168"/>
                <a:gd name="connsiteX5" fmla="*/ 99275 w 306851"/>
                <a:gd name="connsiteY5" fmla="*/ 1220654 h 1590168"/>
                <a:gd name="connsiteX6" fmla="*/ 99275 w 306851"/>
                <a:gd name="connsiteY6" fmla="*/ 1274947 h 1590168"/>
                <a:gd name="connsiteX7" fmla="*/ 207576 w 306851"/>
                <a:gd name="connsiteY7" fmla="*/ 1274947 h 1590168"/>
                <a:gd name="connsiteX8" fmla="*/ 207576 w 306851"/>
                <a:gd name="connsiteY8" fmla="*/ 1220654 h 1590168"/>
                <a:gd name="connsiteX9" fmla="*/ 99275 w 306851"/>
                <a:gd name="connsiteY9" fmla="*/ 1220654 h 1590168"/>
                <a:gd name="connsiteX10" fmla="*/ 99275 w 306851"/>
                <a:gd name="connsiteY10" fmla="*/ 1098673 h 1590168"/>
                <a:gd name="connsiteX11" fmla="*/ 99275 w 306851"/>
                <a:gd name="connsiteY11" fmla="*/ 1152965 h 1590168"/>
                <a:gd name="connsiteX12" fmla="*/ 207576 w 306851"/>
                <a:gd name="connsiteY12" fmla="*/ 1152965 h 1590168"/>
                <a:gd name="connsiteX13" fmla="*/ 207576 w 306851"/>
                <a:gd name="connsiteY13" fmla="*/ 1098673 h 1590168"/>
                <a:gd name="connsiteX14" fmla="*/ 99275 w 306851"/>
                <a:gd name="connsiteY14" fmla="*/ 1098673 h 1590168"/>
                <a:gd name="connsiteX15" fmla="*/ 99275 w 306851"/>
                <a:gd name="connsiteY15" fmla="*/ 976691 h 1590168"/>
                <a:gd name="connsiteX16" fmla="*/ 99275 w 306851"/>
                <a:gd name="connsiteY16" fmla="*/ 1030983 h 1590168"/>
                <a:gd name="connsiteX17" fmla="*/ 207576 w 306851"/>
                <a:gd name="connsiteY17" fmla="*/ 1030983 h 1590168"/>
                <a:gd name="connsiteX18" fmla="*/ 207576 w 306851"/>
                <a:gd name="connsiteY18" fmla="*/ 976691 h 1590168"/>
                <a:gd name="connsiteX19" fmla="*/ 99275 w 306851"/>
                <a:gd name="connsiteY19" fmla="*/ 976691 h 1590168"/>
                <a:gd name="connsiteX20" fmla="*/ 99275 w 306851"/>
                <a:gd name="connsiteY20" fmla="*/ 854709 h 1590168"/>
                <a:gd name="connsiteX21" fmla="*/ 99275 w 306851"/>
                <a:gd name="connsiteY21" fmla="*/ 909001 h 1590168"/>
                <a:gd name="connsiteX22" fmla="*/ 207576 w 306851"/>
                <a:gd name="connsiteY22" fmla="*/ 909001 h 1590168"/>
                <a:gd name="connsiteX23" fmla="*/ 207576 w 306851"/>
                <a:gd name="connsiteY23" fmla="*/ 854709 h 1590168"/>
                <a:gd name="connsiteX24" fmla="*/ 99275 w 306851"/>
                <a:gd name="connsiteY24" fmla="*/ 854709 h 1590168"/>
                <a:gd name="connsiteX25" fmla="*/ 99275 w 306851"/>
                <a:gd name="connsiteY25" fmla="*/ 732727 h 1590168"/>
                <a:gd name="connsiteX26" fmla="*/ 99275 w 306851"/>
                <a:gd name="connsiteY26" fmla="*/ 787019 h 1590168"/>
                <a:gd name="connsiteX27" fmla="*/ 207576 w 306851"/>
                <a:gd name="connsiteY27" fmla="*/ 787019 h 1590168"/>
                <a:gd name="connsiteX28" fmla="*/ 207576 w 306851"/>
                <a:gd name="connsiteY28" fmla="*/ 732727 h 1590168"/>
                <a:gd name="connsiteX29" fmla="*/ 99275 w 306851"/>
                <a:gd name="connsiteY29" fmla="*/ 732727 h 1590168"/>
                <a:gd name="connsiteX30" fmla="*/ 99275 w 306851"/>
                <a:gd name="connsiteY30" fmla="*/ 610745 h 1590168"/>
                <a:gd name="connsiteX31" fmla="*/ 99275 w 306851"/>
                <a:gd name="connsiteY31" fmla="*/ 665038 h 1590168"/>
                <a:gd name="connsiteX32" fmla="*/ 207576 w 306851"/>
                <a:gd name="connsiteY32" fmla="*/ 665038 h 1590168"/>
                <a:gd name="connsiteX33" fmla="*/ 207576 w 306851"/>
                <a:gd name="connsiteY33" fmla="*/ 610745 h 1590168"/>
                <a:gd name="connsiteX34" fmla="*/ 99275 w 306851"/>
                <a:gd name="connsiteY34" fmla="*/ 610745 h 1590168"/>
                <a:gd name="connsiteX35" fmla="*/ 99275 w 306851"/>
                <a:gd name="connsiteY35" fmla="*/ 488763 h 1590168"/>
                <a:gd name="connsiteX36" fmla="*/ 99275 w 306851"/>
                <a:gd name="connsiteY36" fmla="*/ 543056 h 1590168"/>
                <a:gd name="connsiteX37" fmla="*/ 207576 w 306851"/>
                <a:gd name="connsiteY37" fmla="*/ 543056 h 1590168"/>
                <a:gd name="connsiteX38" fmla="*/ 207576 w 306851"/>
                <a:gd name="connsiteY38" fmla="*/ 488763 h 1590168"/>
                <a:gd name="connsiteX39" fmla="*/ 99275 w 306851"/>
                <a:gd name="connsiteY39" fmla="*/ 488763 h 1590168"/>
                <a:gd name="connsiteX40" fmla="*/ 9525 w 306851"/>
                <a:gd name="connsiteY40" fmla="*/ 0 h 1590168"/>
                <a:gd name="connsiteX41" fmla="*/ 306851 w 306851"/>
                <a:gd name="connsiteY41" fmla="*/ 371475 h 1590168"/>
                <a:gd name="connsiteX42" fmla="*/ 306851 w 306851"/>
                <a:gd name="connsiteY42" fmla="*/ 1590168 h 1590168"/>
                <a:gd name="connsiteX43" fmla="*/ 0 w 306851"/>
                <a:gd name="connsiteY43" fmla="*/ 1590168 h 1590168"/>
                <a:gd name="connsiteX44" fmla="*/ 9525 w 306851"/>
                <a:gd name="connsiteY44" fmla="*/ 0 h 1590168"/>
                <a:gd name="connsiteX0" fmla="*/ 99275 w 306851"/>
                <a:gd name="connsiteY0" fmla="*/ 1342636 h 1590168"/>
                <a:gd name="connsiteX1" fmla="*/ 99275 w 306851"/>
                <a:gd name="connsiteY1" fmla="*/ 1396929 h 1590168"/>
                <a:gd name="connsiteX2" fmla="*/ 207576 w 306851"/>
                <a:gd name="connsiteY2" fmla="*/ 1396929 h 1590168"/>
                <a:gd name="connsiteX3" fmla="*/ 207576 w 306851"/>
                <a:gd name="connsiteY3" fmla="*/ 1342636 h 1590168"/>
                <a:gd name="connsiteX4" fmla="*/ 99275 w 306851"/>
                <a:gd name="connsiteY4" fmla="*/ 1342636 h 1590168"/>
                <a:gd name="connsiteX5" fmla="*/ 99275 w 306851"/>
                <a:gd name="connsiteY5" fmla="*/ 1220654 h 1590168"/>
                <a:gd name="connsiteX6" fmla="*/ 99275 w 306851"/>
                <a:gd name="connsiteY6" fmla="*/ 1274947 h 1590168"/>
                <a:gd name="connsiteX7" fmla="*/ 207576 w 306851"/>
                <a:gd name="connsiteY7" fmla="*/ 1274947 h 1590168"/>
                <a:gd name="connsiteX8" fmla="*/ 207576 w 306851"/>
                <a:gd name="connsiteY8" fmla="*/ 1220654 h 1590168"/>
                <a:gd name="connsiteX9" fmla="*/ 99275 w 306851"/>
                <a:gd name="connsiteY9" fmla="*/ 1220654 h 1590168"/>
                <a:gd name="connsiteX10" fmla="*/ 99275 w 306851"/>
                <a:gd name="connsiteY10" fmla="*/ 1098673 h 1590168"/>
                <a:gd name="connsiteX11" fmla="*/ 99275 w 306851"/>
                <a:gd name="connsiteY11" fmla="*/ 1152965 h 1590168"/>
                <a:gd name="connsiteX12" fmla="*/ 207576 w 306851"/>
                <a:gd name="connsiteY12" fmla="*/ 1152965 h 1590168"/>
                <a:gd name="connsiteX13" fmla="*/ 207576 w 306851"/>
                <a:gd name="connsiteY13" fmla="*/ 1098673 h 1590168"/>
                <a:gd name="connsiteX14" fmla="*/ 99275 w 306851"/>
                <a:gd name="connsiteY14" fmla="*/ 1098673 h 1590168"/>
                <a:gd name="connsiteX15" fmla="*/ 99275 w 306851"/>
                <a:gd name="connsiteY15" fmla="*/ 976691 h 1590168"/>
                <a:gd name="connsiteX16" fmla="*/ 99275 w 306851"/>
                <a:gd name="connsiteY16" fmla="*/ 1030983 h 1590168"/>
                <a:gd name="connsiteX17" fmla="*/ 207576 w 306851"/>
                <a:gd name="connsiteY17" fmla="*/ 1030983 h 1590168"/>
                <a:gd name="connsiteX18" fmla="*/ 207576 w 306851"/>
                <a:gd name="connsiteY18" fmla="*/ 976691 h 1590168"/>
                <a:gd name="connsiteX19" fmla="*/ 99275 w 306851"/>
                <a:gd name="connsiteY19" fmla="*/ 976691 h 1590168"/>
                <a:gd name="connsiteX20" fmla="*/ 99275 w 306851"/>
                <a:gd name="connsiteY20" fmla="*/ 854709 h 1590168"/>
                <a:gd name="connsiteX21" fmla="*/ 99275 w 306851"/>
                <a:gd name="connsiteY21" fmla="*/ 909001 h 1590168"/>
                <a:gd name="connsiteX22" fmla="*/ 207576 w 306851"/>
                <a:gd name="connsiteY22" fmla="*/ 909001 h 1590168"/>
                <a:gd name="connsiteX23" fmla="*/ 207576 w 306851"/>
                <a:gd name="connsiteY23" fmla="*/ 854709 h 1590168"/>
                <a:gd name="connsiteX24" fmla="*/ 99275 w 306851"/>
                <a:gd name="connsiteY24" fmla="*/ 854709 h 1590168"/>
                <a:gd name="connsiteX25" fmla="*/ 99275 w 306851"/>
                <a:gd name="connsiteY25" fmla="*/ 732727 h 1590168"/>
                <a:gd name="connsiteX26" fmla="*/ 99275 w 306851"/>
                <a:gd name="connsiteY26" fmla="*/ 787019 h 1590168"/>
                <a:gd name="connsiteX27" fmla="*/ 207576 w 306851"/>
                <a:gd name="connsiteY27" fmla="*/ 787019 h 1590168"/>
                <a:gd name="connsiteX28" fmla="*/ 207576 w 306851"/>
                <a:gd name="connsiteY28" fmla="*/ 732727 h 1590168"/>
                <a:gd name="connsiteX29" fmla="*/ 99275 w 306851"/>
                <a:gd name="connsiteY29" fmla="*/ 732727 h 1590168"/>
                <a:gd name="connsiteX30" fmla="*/ 99275 w 306851"/>
                <a:gd name="connsiteY30" fmla="*/ 610745 h 1590168"/>
                <a:gd name="connsiteX31" fmla="*/ 99275 w 306851"/>
                <a:gd name="connsiteY31" fmla="*/ 665038 h 1590168"/>
                <a:gd name="connsiteX32" fmla="*/ 207576 w 306851"/>
                <a:gd name="connsiteY32" fmla="*/ 665038 h 1590168"/>
                <a:gd name="connsiteX33" fmla="*/ 207576 w 306851"/>
                <a:gd name="connsiteY33" fmla="*/ 610745 h 1590168"/>
                <a:gd name="connsiteX34" fmla="*/ 99275 w 306851"/>
                <a:gd name="connsiteY34" fmla="*/ 610745 h 1590168"/>
                <a:gd name="connsiteX35" fmla="*/ 99275 w 306851"/>
                <a:gd name="connsiteY35" fmla="*/ 488763 h 1590168"/>
                <a:gd name="connsiteX36" fmla="*/ 99275 w 306851"/>
                <a:gd name="connsiteY36" fmla="*/ 543056 h 1590168"/>
                <a:gd name="connsiteX37" fmla="*/ 207576 w 306851"/>
                <a:gd name="connsiteY37" fmla="*/ 543056 h 1590168"/>
                <a:gd name="connsiteX38" fmla="*/ 207576 w 306851"/>
                <a:gd name="connsiteY38" fmla="*/ 488763 h 1590168"/>
                <a:gd name="connsiteX39" fmla="*/ 99275 w 306851"/>
                <a:gd name="connsiteY39" fmla="*/ 488763 h 1590168"/>
                <a:gd name="connsiteX40" fmla="*/ 0 w 306851"/>
                <a:gd name="connsiteY40" fmla="*/ 0 h 1590168"/>
                <a:gd name="connsiteX41" fmla="*/ 306851 w 306851"/>
                <a:gd name="connsiteY41" fmla="*/ 371475 h 1590168"/>
                <a:gd name="connsiteX42" fmla="*/ 306851 w 306851"/>
                <a:gd name="connsiteY42" fmla="*/ 1590168 h 1590168"/>
                <a:gd name="connsiteX43" fmla="*/ 0 w 306851"/>
                <a:gd name="connsiteY43" fmla="*/ 1590168 h 1590168"/>
                <a:gd name="connsiteX44" fmla="*/ 0 w 306851"/>
                <a:gd name="connsiteY44" fmla="*/ 0 h 1590168"/>
                <a:gd name="connsiteX0" fmla="*/ 99275 w 306851"/>
                <a:gd name="connsiteY0" fmla="*/ 1152513 h 1400045"/>
                <a:gd name="connsiteX1" fmla="*/ 99275 w 306851"/>
                <a:gd name="connsiteY1" fmla="*/ 1206806 h 1400045"/>
                <a:gd name="connsiteX2" fmla="*/ 207576 w 306851"/>
                <a:gd name="connsiteY2" fmla="*/ 1206806 h 1400045"/>
                <a:gd name="connsiteX3" fmla="*/ 207576 w 306851"/>
                <a:gd name="connsiteY3" fmla="*/ 1152513 h 1400045"/>
                <a:gd name="connsiteX4" fmla="*/ 99275 w 306851"/>
                <a:gd name="connsiteY4" fmla="*/ 1152513 h 1400045"/>
                <a:gd name="connsiteX5" fmla="*/ 99275 w 306851"/>
                <a:gd name="connsiteY5" fmla="*/ 1030531 h 1400045"/>
                <a:gd name="connsiteX6" fmla="*/ 99275 w 306851"/>
                <a:gd name="connsiteY6" fmla="*/ 1084824 h 1400045"/>
                <a:gd name="connsiteX7" fmla="*/ 207576 w 306851"/>
                <a:gd name="connsiteY7" fmla="*/ 1084824 h 1400045"/>
                <a:gd name="connsiteX8" fmla="*/ 207576 w 306851"/>
                <a:gd name="connsiteY8" fmla="*/ 1030531 h 1400045"/>
                <a:gd name="connsiteX9" fmla="*/ 99275 w 306851"/>
                <a:gd name="connsiteY9" fmla="*/ 1030531 h 1400045"/>
                <a:gd name="connsiteX10" fmla="*/ 99275 w 306851"/>
                <a:gd name="connsiteY10" fmla="*/ 908550 h 1400045"/>
                <a:gd name="connsiteX11" fmla="*/ 99275 w 306851"/>
                <a:gd name="connsiteY11" fmla="*/ 962842 h 1400045"/>
                <a:gd name="connsiteX12" fmla="*/ 207576 w 306851"/>
                <a:gd name="connsiteY12" fmla="*/ 962842 h 1400045"/>
                <a:gd name="connsiteX13" fmla="*/ 207576 w 306851"/>
                <a:gd name="connsiteY13" fmla="*/ 908550 h 1400045"/>
                <a:gd name="connsiteX14" fmla="*/ 99275 w 306851"/>
                <a:gd name="connsiteY14" fmla="*/ 908550 h 1400045"/>
                <a:gd name="connsiteX15" fmla="*/ 99275 w 306851"/>
                <a:gd name="connsiteY15" fmla="*/ 786568 h 1400045"/>
                <a:gd name="connsiteX16" fmla="*/ 99275 w 306851"/>
                <a:gd name="connsiteY16" fmla="*/ 840860 h 1400045"/>
                <a:gd name="connsiteX17" fmla="*/ 207576 w 306851"/>
                <a:gd name="connsiteY17" fmla="*/ 840860 h 1400045"/>
                <a:gd name="connsiteX18" fmla="*/ 207576 w 306851"/>
                <a:gd name="connsiteY18" fmla="*/ 786568 h 1400045"/>
                <a:gd name="connsiteX19" fmla="*/ 99275 w 306851"/>
                <a:gd name="connsiteY19" fmla="*/ 786568 h 1400045"/>
                <a:gd name="connsiteX20" fmla="*/ 99275 w 306851"/>
                <a:gd name="connsiteY20" fmla="*/ 664586 h 1400045"/>
                <a:gd name="connsiteX21" fmla="*/ 99275 w 306851"/>
                <a:gd name="connsiteY21" fmla="*/ 718878 h 1400045"/>
                <a:gd name="connsiteX22" fmla="*/ 207576 w 306851"/>
                <a:gd name="connsiteY22" fmla="*/ 718878 h 1400045"/>
                <a:gd name="connsiteX23" fmla="*/ 207576 w 306851"/>
                <a:gd name="connsiteY23" fmla="*/ 664586 h 1400045"/>
                <a:gd name="connsiteX24" fmla="*/ 99275 w 306851"/>
                <a:gd name="connsiteY24" fmla="*/ 664586 h 1400045"/>
                <a:gd name="connsiteX25" fmla="*/ 99275 w 306851"/>
                <a:gd name="connsiteY25" fmla="*/ 542604 h 1400045"/>
                <a:gd name="connsiteX26" fmla="*/ 99275 w 306851"/>
                <a:gd name="connsiteY26" fmla="*/ 596896 h 1400045"/>
                <a:gd name="connsiteX27" fmla="*/ 207576 w 306851"/>
                <a:gd name="connsiteY27" fmla="*/ 596896 h 1400045"/>
                <a:gd name="connsiteX28" fmla="*/ 207576 w 306851"/>
                <a:gd name="connsiteY28" fmla="*/ 542604 h 1400045"/>
                <a:gd name="connsiteX29" fmla="*/ 99275 w 306851"/>
                <a:gd name="connsiteY29" fmla="*/ 542604 h 1400045"/>
                <a:gd name="connsiteX30" fmla="*/ 99275 w 306851"/>
                <a:gd name="connsiteY30" fmla="*/ 420622 h 1400045"/>
                <a:gd name="connsiteX31" fmla="*/ 99275 w 306851"/>
                <a:gd name="connsiteY31" fmla="*/ 474915 h 1400045"/>
                <a:gd name="connsiteX32" fmla="*/ 207576 w 306851"/>
                <a:gd name="connsiteY32" fmla="*/ 474915 h 1400045"/>
                <a:gd name="connsiteX33" fmla="*/ 207576 w 306851"/>
                <a:gd name="connsiteY33" fmla="*/ 420622 h 1400045"/>
                <a:gd name="connsiteX34" fmla="*/ 99275 w 306851"/>
                <a:gd name="connsiteY34" fmla="*/ 420622 h 1400045"/>
                <a:gd name="connsiteX35" fmla="*/ 99275 w 306851"/>
                <a:gd name="connsiteY35" fmla="*/ 298640 h 1400045"/>
                <a:gd name="connsiteX36" fmla="*/ 99275 w 306851"/>
                <a:gd name="connsiteY36" fmla="*/ 352933 h 1400045"/>
                <a:gd name="connsiteX37" fmla="*/ 207576 w 306851"/>
                <a:gd name="connsiteY37" fmla="*/ 352933 h 1400045"/>
                <a:gd name="connsiteX38" fmla="*/ 207576 w 306851"/>
                <a:gd name="connsiteY38" fmla="*/ 298640 h 1400045"/>
                <a:gd name="connsiteX39" fmla="*/ 99275 w 306851"/>
                <a:gd name="connsiteY39" fmla="*/ 298640 h 1400045"/>
                <a:gd name="connsiteX40" fmla="*/ 0 w 306851"/>
                <a:gd name="connsiteY40" fmla="*/ 0 h 1400045"/>
                <a:gd name="connsiteX41" fmla="*/ 306851 w 306851"/>
                <a:gd name="connsiteY41" fmla="*/ 181352 h 1400045"/>
                <a:gd name="connsiteX42" fmla="*/ 306851 w 306851"/>
                <a:gd name="connsiteY42" fmla="*/ 1400045 h 1400045"/>
                <a:gd name="connsiteX43" fmla="*/ 0 w 306851"/>
                <a:gd name="connsiteY43" fmla="*/ 1400045 h 1400045"/>
                <a:gd name="connsiteX44" fmla="*/ 0 w 306851"/>
                <a:gd name="connsiteY44" fmla="*/ 0 h 140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06851" h="1400045">
                  <a:moveTo>
                    <a:pt x="99275" y="1152513"/>
                  </a:moveTo>
                  <a:lnTo>
                    <a:pt x="99275" y="1206806"/>
                  </a:lnTo>
                  <a:lnTo>
                    <a:pt x="207576" y="1206806"/>
                  </a:lnTo>
                  <a:lnTo>
                    <a:pt x="207576" y="1152513"/>
                  </a:lnTo>
                  <a:lnTo>
                    <a:pt x="99275" y="1152513"/>
                  </a:lnTo>
                  <a:close/>
                  <a:moveTo>
                    <a:pt x="99275" y="1030531"/>
                  </a:moveTo>
                  <a:lnTo>
                    <a:pt x="99275" y="1084824"/>
                  </a:lnTo>
                  <a:lnTo>
                    <a:pt x="207576" y="1084824"/>
                  </a:lnTo>
                  <a:lnTo>
                    <a:pt x="207576" y="1030531"/>
                  </a:lnTo>
                  <a:lnTo>
                    <a:pt x="99275" y="1030531"/>
                  </a:lnTo>
                  <a:close/>
                  <a:moveTo>
                    <a:pt x="99275" y="908550"/>
                  </a:moveTo>
                  <a:lnTo>
                    <a:pt x="99275" y="962842"/>
                  </a:lnTo>
                  <a:lnTo>
                    <a:pt x="207576" y="962842"/>
                  </a:lnTo>
                  <a:lnTo>
                    <a:pt x="207576" y="908550"/>
                  </a:lnTo>
                  <a:lnTo>
                    <a:pt x="99275" y="908550"/>
                  </a:lnTo>
                  <a:close/>
                  <a:moveTo>
                    <a:pt x="99275" y="786568"/>
                  </a:moveTo>
                  <a:lnTo>
                    <a:pt x="99275" y="840860"/>
                  </a:lnTo>
                  <a:lnTo>
                    <a:pt x="207576" y="840860"/>
                  </a:lnTo>
                  <a:lnTo>
                    <a:pt x="207576" y="786568"/>
                  </a:lnTo>
                  <a:lnTo>
                    <a:pt x="99275" y="786568"/>
                  </a:lnTo>
                  <a:close/>
                  <a:moveTo>
                    <a:pt x="99275" y="664586"/>
                  </a:moveTo>
                  <a:lnTo>
                    <a:pt x="99275" y="718878"/>
                  </a:lnTo>
                  <a:lnTo>
                    <a:pt x="207576" y="718878"/>
                  </a:lnTo>
                  <a:lnTo>
                    <a:pt x="207576" y="664586"/>
                  </a:lnTo>
                  <a:lnTo>
                    <a:pt x="99275" y="664586"/>
                  </a:lnTo>
                  <a:close/>
                  <a:moveTo>
                    <a:pt x="99275" y="542604"/>
                  </a:moveTo>
                  <a:lnTo>
                    <a:pt x="99275" y="596896"/>
                  </a:lnTo>
                  <a:lnTo>
                    <a:pt x="207576" y="596896"/>
                  </a:lnTo>
                  <a:lnTo>
                    <a:pt x="207576" y="542604"/>
                  </a:lnTo>
                  <a:lnTo>
                    <a:pt x="99275" y="542604"/>
                  </a:lnTo>
                  <a:close/>
                  <a:moveTo>
                    <a:pt x="99275" y="420622"/>
                  </a:moveTo>
                  <a:lnTo>
                    <a:pt x="99275" y="474915"/>
                  </a:lnTo>
                  <a:lnTo>
                    <a:pt x="207576" y="474915"/>
                  </a:lnTo>
                  <a:lnTo>
                    <a:pt x="207576" y="420622"/>
                  </a:lnTo>
                  <a:lnTo>
                    <a:pt x="99275" y="420622"/>
                  </a:lnTo>
                  <a:close/>
                  <a:moveTo>
                    <a:pt x="99275" y="298640"/>
                  </a:moveTo>
                  <a:lnTo>
                    <a:pt x="99275" y="352933"/>
                  </a:lnTo>
                  <a:lnTo>
                    <a:pt x="207576" y="352933"/>
                  </a:lnTo>
                  <a:lnTo>
                    <a:pt x="207576" y="298640"/>
                  </a:lnTo>
                  <a:lnTo>
                    <a:pt x="99275" y="298640"/>
                  </a:lnTo>
                  <a:close/>
                  <a:moveTo>
                    <a:pt x="0" y="0"/>
                  </a:moveTo>
                  <a:lnTo>
                    <a:pt x="306851" y="181352"/>
                  </a:lnTo>
                  <a:lnTo>
                    <a:pt x="306851" y="1400045"/>
                  </a:lnTo>
                  <a:lnTo>
                    <a:pt x="0" y="1400045"/>
                  </a:lnTo>
                  <a:lnTo>
                    <a:pt x="0"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745" name="Freeform: Shape 175">
              <a:extLst>
                <a:ext uri="{FF2B5EF4-FFF2-40B4-BE49-F238E27FC236}">
                  <a16:creationId xmlns:a16="http://schemas.microsoft.com/office/drawing/2014/main" id="{081C78CA-E12A-4358-A209-76E10566621F}"/>
                </a:ext>
              </a:extLst>
            </p:cNvPr>
            <p:cNvSpPr/>
            <p:nvPr/>
          </p:nvSpPr>
          <p:spPr>
            <a:xfrm flipH="1">
              <a:off x="3387275" y="2734432"/>
              <a:ext cx="351859" cy="1020419"/>
            </a:xfrm>
            <a:custGeom>
              <a:avLst/>
              <a:gdLst>
                <a:gd name="connsiteX0" fmla="*/ 159201 w 408118"/>
                <a:gd name="connsiteY0" fmla="*/ 578755 h 1158732"/>
                <a:gd name="connsiteX1" fmla="*/ 159201 w 408118"/>
                <a:gd name="connsiteY1" fmla="*/ 665832 h 1158732"/>
                <a:gd name="connsiteX2" fmla="*/ 248917 w 408118"/>
                <a:gd name="connsiteY2" fmla="*/ 665832 h 1158732"/>
                <a:gd name="connsiteX3" fmla="*/ 248917 w 408118"/>
                <a:gd name="connsiteY3" fmla="*/ 578755 h 1158732"/>
                <a:gd name="connsiteX4" fmla="*/ 159201 w 408118"/>
                <a:gd name="connsiteY4" fmla="*/ 578755 h 1158732"/>
                <a:gd name="connsiteX5" fmla="*/ 278823 w 408118"/>
                <a:gd name="connsiteY5" fmla="*/ 576996 h 1158732"/>
                <a:gd name="connsiteX6" fmla="*/ 278823 w 408118"/>
                <a:gd name="connsiteY6" fmla="*/ 664073 h 1158732"/>
                <a:gd name="connsiteX7" fmla="*/ 365020 w 408118"/>
                <a:gd name="connsiteY7" fmla="*/ 664073 h 1158732"/>
                <a:gd name="connsiteX8" fmla="*/ 365020 w 408118"/>
                <a:gd name="connsiteY8" fmla="*/ 576996 h 1158732"/>
                <a:gd name="connsiteX9" fmla="*/ 278823 w 408118"/>
                <a:gd name="connsiteY9" fmla="*/ 576996 h 1158732"/>
                <a:gd name="connsiteX10" fmla="*/ 43979 w 408118"/>
                <a:gd name="connsiteY10" fmla="*/ 576996 h 1158732"/>
                <a:gd name="connsiteX11" fmla="*/ 43979 w 408118"/>
                <a:gd name="connsiteY11" fmla="*/ 664952 h 1158732"/>
                <a:gd name="connsiteX12" fmla="*/ 131935 w 408118"/>
                <a:gd name="connsiteY12" fmla="*/ 665832 h 1158732"/>
                <a:gd name="connsiteX13" fmla="*/ 132814 w 408118"/>
                <a:gd name="connsiteY13" fmla="*/ 576996 h 1158732"/>
                <a:gd name="connsiteX14" fmla="*/ 43979 w 408118"/>
                <a:gd name="connsiteY14" fmla="*/ 576996 h 1158732"/>
                <a:gd name="connsiteX15" fmla="*/ 160960 w 408118"/>
                <a:gd name="connsiteY15" fmla="*/ 449459 h 1158732"/>
                <a:gd name="connsiteX16" fmla="*/ 160960 w 408118"/>
                <a:gd name="connsiteY16" fmla="*/ 539174 h 1158732"/>
                <a:gd name="connsiteX17" fmla="*/ 248917 w 408118"/>
                <a:gd name="connsiteY17" fmla="*/ 539174 h 1158732"/>
                <a:gd name="connsiteX18" fmla="*/ 248917 w 408118"/>
                <a:gd name="connsiteY18" fmla="*/ 449459 h 1158732"/>
                <a:gd name="connsiteX19" fmla="*/ 160960 w 408118"/>
                <a:gd name="connsiteY19" fmla="*/ 449459 h 1158732"/>
                <a:gd name="connsiteX20" fmla="*/ 44858 w 408118"/>
                <a:gd name="connsiteY20" fmla="*/ 449459 h 1158732"/>
                <a:gd name="connsiteX21" fmla="*/ 44858 w 408118"/>
                <a:gd name="connsiteY21" fmla="*/ 539174 h 1158732"/>
                <a:gd name="connsiteX22" fmla="*/ 131935 w 408118"/>
                <a:gd name="connsiteY22" fmla="*/ 539174 h 1158732"/>
                <a:gd name="connsiteX23" fmla="*/ 131935 w 408118"/>
                <a:gd name="connsiteY23" fmla="*/ 449459 h 1158732"/>
                <a:gd name="connsiteX24" fmla="*/ 44858 w 408118"/>
                <a:gd name="connsiteY24" fmla="*/ 449459 h 1158732"/>
                <a:gd name="connsiteX25" fmla="*/ 278823 w 408118"/>
                <a:gd name="connsiteY25" fmla="*/ 448579 h 1158732"/>
                <a:gd name="connsiteX26" fmla="*/ 278823 w 408118"/>
                <a:gd name="connsiteY26" fmla="*/ 538295 h 1158732"/>
                <a:gd name="connsiteX27" fmla="*/ 365020 w 408118"/>
                <a:gd name="connsiteY27" fmla="*/ 538295 h 1158732"/>
                <a:gd name="connsiteX28" fmla="*/ 365020 w 408118"/>
                <a:gd name="connsiteY28" fmla="*/ 448579 h 1158732"/>
                <a:gd name="connsiteX29" fmla="*/ 278823 w 408118"/>
                <a:gd name="connsiteY29" fmla="*/ 448579 h 1158732"/>
                <a:gd name="connsiteX30" fmla="*/ 277943 w 408118"/>
                <a:gd name="connsiteY30" fmla="*/ 318403 h 1158732"/>
                <a:gd name="connsiteX31" fmla="*/ 277943 w 408118"/>
                <a:gd name="connsiteY31" fmla="*/ 408999 h 1158732"/>
                <a:gd name="connsiteX32" fmla="*/ 366779 w 408118"/>
                <a:gd name="connsiteY32" fmla="*/ 408999 h 1158732"/>
                <a:gd name="connsiteX33" fmla="*/ 366779 w 408118"/>
                <a:gd name="connsiteY33" fmla="*/ 318403 h 1158732"/>
                <a:gd name="connsiteX34" fmla="*/ 277943 w 408118"/>
                <a:gd name="connsiteY34" fmla="*/ 318403 h 1158732"/>
                <a:gd name="connsiteX35" fmla="*/ 159201 w 408118"/>
                <a:gd name="connsiteY35" fmla="*/ 318403 h 1158732"/>
                <a:gd name="connsiteX36" fmla="*/ 159201 w 408118"/>
                <a:gd name="connsiteY36" fmla="*/ 407239 h 1158732"/>
                <a:gd name="connsiteX37" fmla="*/ 249797 w 408118"/>
                <a:gd name="connsiteY37" fmla="*/ 407239 h 1158732"/>
                <a:gd name="connsiteX38" fmla="*/ 249797 w 408118"/>
                <a:gd name="connsiteY38" fmla="*/ 318403 h 1158732"/>
                <a:gd name="connsiteX39" fmla="*/ 159201 w 408118"/>
                <a:gd name="connsiteY39" fmla="*/ 318403 h 1158732"/>
                <a:gd name="connsiteX40" fmla="*/ 43979 w 408118"/>
                <a:gd name="connsiteY40" fmla="*/ 318403 h 1158732"/>
                <a:gd name="connsiteX41" fmla="*/ 43979 w 408118"/>
                <a:gd name="connsiteY41" fmla="*/ 408119 h 1158732"/>
                <a:gd name="connsiteX42" fmla="*/ 131935 w 408118"/>
                <a:gd name="connsiteY42" fmla="*/ 408119 h 1158732"/>
                <a:gd name="connsiteX43" fmla="*/ 131935 w 408118"/>
                <a:gd name="connsiteY43" fmla="*/ 318403 h 1158732"/>
                <a:gd name="connsiteX44" fmla="*/ 43979 w 408118"/>
                <a:gd name="connsiteY44" fmla="*/ 318403 h 1158732"/>
                <a:gd name="connsiteX45" fmla="*/ 43098 w 408118"/>
                <a:gd name="connsiteY45" fmla="*/ 187348 h 1158732"/>
                <a:gd name="connsiteX46" fmla="*/ 43098 w 408118"/>
                <a:gd name="connsiteY46" fmla="*/ 279702 h 1158732"/>
                <a:gd name="connsiteX47" fmla="*/ 132814 w 408118"/>
                <a:gd name="connsiteY47" fmla="*/ 279702 h 1158732"/>
                <a:gd name="connsiteX48" fmla="*/ 132814 w 408118"/>
                <a:gd name="connsiteY48" fmla="*/ 187348 h 1158732"/>
                <a:gd name="connsiteX49" fmla="*/ 43098 w 408118"/>
                <a:gd name="connsiteY49" fmla="*/ 187348 h 1158732"/>
                <a:gd name="connsiteX50" fmla="*/ 43979 w 408118"/>
                <a:gd name="connsiteY50" fmla="*/ 60690 h 1158732"/>
                <a:gd name="connsiteX51" fmla="*/ 43979 w 408118"/>
                <a:gd name="connsiteY51" fmla="*/ 152166 h 1158732"/>
                <a:gd name="connsiteX52" fmla="*/ 133694 w 408118"/>
                <a:gd name="connsiteY52" fmla="*/ 152166 h 1158732"/>
                <a:gd name="connsiteX53" fmla="*/ 133694 w 408118"/>
                <a:gd name="connsiteY53" fmla="*/ 60690 h 1158732"/>
                <a:gd name="connsiteX54" fmla="*/ 43979 w 408118"/>
                <a:gd name="connsiteY54" fmla="*/ 60690 h 1158732"/>
                <a:gd name="connsiteX55" fmla="*/ 0 w 408118"/>
                <a:gd name="connsiteY55" fmla="*/ 0 h 1158732"/>
                <a:gd name="connsiteX56" fmla="*/ 155702 w 408118"/>
                <a:gd name="connsiteY56" fmla="*/ 0 h 1158732"/>
                <a:gd name="connsiteX57" fmla="*/ 155702 w 408118"/>
                <a:gd name="connsiteY57" fmla="*/ 281913 h 1158732"/>
                <a:gd name="connsiteX58" fmla="*/ 277943 w 408118"/>
                <a:gd name="connsiteY58" fmla="*/ 281913 h 1158732"/>
                <a:gd name="connsiteX59" fmla="*/ 277943 w 408118"/>
                <a:gd name="connsiteY59" fmla="*/ 282341 h 1158732"/>
                <a:gd name="connsiteX60" fmla="*/ 366779 w 408118"/>
                <a:gd name="connsiteY60" fmla="*/ 282341 h 1158732"/>
                <a:gd name="connsiteX61" fmla="*/ 366779 w 408118"/>
                <a:gd name="connsiteY61" fmla="*/ 281913 h 1158732"/>
                <a:gd name="connsiteX62" fmla="*/ 408118 w 408118"/>
                <a:gd name="connsiteY62" fmla="*/ 281913 h 1158732"/>
                <a:gd name="connsiteX63" fmla="*/ 408118 w 408118"/>
                <a:gd name="connsiteY63" fmla="*/ 1158732 h 1158732"/>
                <a:gd name="connsiteX64" fmla="*/ 0 w 408118"/>
                <a:gd name="connsiteY64" fmla="*/ 1158732 h 115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08118" h="1158732">
                  <a:moveTo>
                    <a:pt x="159201" y="578755"/>
                  </a:moveTo>
                  <a:cubicBezTo>
                    <a:pt x="159201" y="608660"/>
                    <a:pt x="159201" y="638565"/>
                    <a:pt x="159201" y="665832"/>
                  </a:cubicBezTo>
                  <a:cubicBezTo>
                    <a:pt x="189986" y="668470"/>
                    <a:pt x="222530" y="665832"/>
                    <a:pt x="248917" y="665832"/>
                  </a:cubicBezTo>
                  <a:cubicBezTo>
                    <a:pt x="248917" y="634168"/>
                    <a:pt x="248917" y="608660"/>
                    <a:pt x="248917" y="578755"/>
                  </a:cubicBezTo>
                  <a:cubicBezTo>
                    <a:pt x="217253" y="578755"/>
                    <a:pt x="188227" y="578755"/>
                    <a:pt x="159201" y="578755"/>
                  </a:cubicBezTo>
                  <a:close/>
                  <a:moveTo>
                    <a:pt x="278823" y="576996"/>
                  </a:moveTo>
                  <a:cubicBezTo>
                    <a:pt x="278823" y="606901"/>
                    <a:pt x="278823" y="632408"/>
                    <a:pt x="278823" y="664073"/>
                  </a:cubicBezTo>
                  <a:cubicBezTo>
                    <a:pt x="311366" y="664073"/>
                    <a:pt x="346549" y="664952"/>
                    <a:pt x="365020" y="664073"/>
                  </a:cubicBezTo>
                  <a:cubicBezTo>
                    <a:pt x="365020" y="632408"/>
                    <a:pt x="365020" y="606021"/>
                    <a:pt x="365020" y="576996"/>
                  </a:cubicBezTo>
                  <a:cubicBezTo>
                    <a:pt x="335114" y="576996"/>
                    <a:pt x="306968" y="576996"/>
                    <a:pt x="278823" y="576996"/>
                  </a:cubicBezTo>
                  <a:close/>
                  <a:moveTo>
                    <a:pt x="43979" y="576996"/>
                  </a:moveTo>
                  <a:cubicBezTo>
                    <a:pt x="43979" y="605142"/>
                    <a:pt x="43979" y="638565"/>
                    <a:pt x="43979" y="664952"/>
                  </a:cubicBezTo>
                  <a:cubicBezTo>
                    <a:pt x="81799" y="664952"/>
                    <a:pt x="105548" y="664073"/>
                    <a:pt x="131935" y="665832"/>
                  </a:cubicBezTo>
                  <a:cubicBezTo>
                    <a:pt x="131935" y="631529"/>
                    <a:pt x="132814" y="602503"/>
                    <a:pt x="132814" y="576996"/>
                  </a:cubicBezTo>
                  <a:cubicBezTo>
                    <a:pt x="102030" y="576996"/>
                    <a:pt x="73884" y="576996"/>
                    <a:pt x="43979" y="576996"/>
                  </a:cubicBezTo>
                  <a:close/>
                  <a:moveTo>
                    <a:pt x="160960" y="449459"/>
                  </a:moveTo>
                  <a:cubicBezTo>
                    <a:pt x="160960" y="481123"/>
                    <a:pt x="160960" y="509268"/>
                    <a:pt x="160960" y="539174"/>
                  </a:cubicBezTo>
                  <a:cubicBezTo>
                    <a:pt x="189986" y="539174"/>
                    <a:pt x="217253" y="539174"/>
                    <a:pt x="248917" y="539174"/>
                  </a:cubicBezTo>
                  <a:cubicBezTo>
                    <a:pt x="248917" y="506630"/>
                    <a:pt x="248917" y="477604"/>
                    <a:pt x="248917" y="449459"/>
                  </a:cubicBezTo>
                  <a:cubicBezTo>
                    <a:pt x="218132" y="449459"/>
                    <a:pt x="189107" y="449459"/>
                    <a:pt x="160960" y="449459"/>
                  </a:cubicBezTo>
                  <a:close/>
                  <a:moveTo>
                    <a:pt x="44858" y="449459"/>
                  </a:moveTo>
                  <a:cubicBezTo>
                    <a:pt x="44858" y="481123"/>
                    <a:pt x="44858" y="509268"/>
                    <a:pt x="44858" y="539174"/>
                  </a:cubicBezTo>
                  <a:cubicBezTo>
                    <a:pt x="75643" y="539174"/>
                    <a:pt x="102910" y="539174"/>
                    <a:pt x="131935" y="539174"/>
                  </a:cubicBezTo>
                  <a:cubicBezTo>
                    <a:pt x="131935" y="505751"/>
                    <a:pt x="131935" y="477604"/>
                    <a:pt x="131935" y="449459"/>
                  </a:cubicBezTo>
                  <a:cubicBezTo>
                    <a:pt x="100271" y="449459"/>
                    <a:pt x="72125" y="449459"/>
                    <a:pt x="44858" y="449459"/>
                  </a:cubicBezTo>
                  <a:close/>
                  <a:moveTo>
                    <a:pt x="278823" y="448579"/>
                  </a:moveTo>
                  <a:cubicBezTo>
                    <a:pt x="278823" y="479364"/>
                    <a:pt x="278823" y="508389"/>
                    <a:pt x="278823" y="538295"/>
                  </a:cubicBezTo>
                  <a:cubicBezTo>
                    <a:pt x="308727" y="538295"/>
                    <a:pt x="335994" y="538295"/>
                    <a:pt x="365020" y="538295"/>
                  </a:cubicBezTo>
                  <a:cubicBezTo>
                    <a:pt x="365020" y="507510"/>
                    <a:pt x="365020" y="478484"/>
                    <a:pt x="365020" y="448579"/>
                  </a:cubicBezTo>
                  <a:cubicBezTo>
                    <a:pt x="335994" y="448579"/>
                    <a:pt x="308727" y="448579"/>
                    <a:pt x="278823" y="448579"/>
                  </a:cubicBezTo>
                  <a:close/>
                  <a:moveTo>
                    <a:pt x="277943" y="318403"/>
                  </a:moveTo>
                  <a:cubicBezTo>
                    <a:pt x="277943" y="350067"/>
                    <a:pt x="277943" y="379094"/>
                    <a:pt x="277943" y="408999"/>
                  </a:cubicBezTo>
                  <a:cubicBezTo>
                    <a:pt x="309607" y="408999"/>
                    <a:pt x="337753" y="408999"/>
                    <a:pt x="366779" y="408999"/>
                  </a:cubicBezTo>
                  <a:cubicBezTo>
                    <a:pt x="366779" y="378214"/>
                    <a:pt x="366779" y="349187"/>
                    <a:pt x="366779" y="318403"/>
                  </a:cubicBezTo>
                  <a:cubicBezTo>
                    <a:pt x="336873" y="318403"/>
                    <a:pt x="307848" y="318403"/>
                    <a:pt x="277943" y="318403"/>
                  </a:cubicBezTo>
                  <a:close/>
                  <a:moveTo>
                    <a:pt x="159201" y="318403"/>
                  </a:moveTo>
                  <a:cubicBezTo>
                    <a:pt x="159201" y="349187"/>
                    <a:pt x="159201" y="378214"/>
                    <a:pt x="159201" y="407239"/>
                  </a:cubicBezTo>
                  <a:cubicBezTo>
                    <a:pt x="190866" y="407239"/>
                    <a:pt x="219892" y="407239"/>
                    <a:pt x="249797" y="407239"/>
                  </a:cubicBezTo>
                  <a:cubicBezTo>
                    <a:pt x="249797" y="376454"/>
                    <a:pt x="249797" y="349187"/>
                    <a:pt x="249797" y="318403"/>
                  </a:cubicBezTo>
                  <a:cubicBezTo>
                    <a:pt x="217253" y="318403"/>
                    <a:pt x="188227" y="318403"/>
                    <a:pt x="159201" y="318403"/>
                  </a:cubicBezTo>
                  <a:close/>
                  <a:moveTo>
                    <a:pt x="43979" y="318403"/>
                  </a:moveTo>
                  <a:cubicBezTo>
                    <a:pt x="43979" y="349187"/>
                    <a:pt x="43979" y="378214"/>
                    <a:pt x="43979" y="408119"/>
                  </a:cubicBezTo>
                  <a:cubicBezTo>
                    <a:pt x="74764" y="408119"/>
                    <a:pt x="102910" y="408119"/>
                    <a:pt x="131935" y="408119"/>
                  </a:cubicBezTo>
                  <a:cubicBezTo>
                    <a:pt x="131935" y="376454"/>
                    <a:pt x="131935" y="347429"/>
                    <a:pt x="131935" y="318403"/>
                  </a:cubicBezTo>
                  <a:cubicBezTo>
                    <a:pt x="100271" y="318403"/>
                    <a:pt x="72125" y="318403"/>
                    <a:pt x="43979" y="318403"/>
                  </a:cubicBezTo>
                  <a:close/>
                  <a:moveTo>
                    <a:pt x="43098" y="187348"/>
                  </a:moveTo>
                  <a:cubicBezTo>
                    <a:pt x="43098" y="219892"/>
                    <a:pt x="43098" y="249797"/>
                    <a:pt x="43098" y="279702"/>
                  </a:cubicBezTo>
                  <a:cubicBezTo>
                    <a:pt x="74764" y="279702"/>
                    <a:pt x="104668" y="279702"/>
                    <a:pt x="132814" y="279702"/>
                  </a:cubicBezTo>
                  <a:cubicBezTo>
                    <a:pt x="132814" y="247159"/>
                    <a:pt x="132814" y="218133"/>
                    <a:pt x="132814" y="187348"/>
                  </a:cubicBezTo>
                  <a:cubicBezTo>
                    <a:pt x="102030" y="187348"/>
                    <a:pt x="73884" y="187348"/>
                    <a:pt x="43098" y="187348"/>
                  </a:cubicBezTo>
                  <a:close/>
                  <a:moveTo>
                    <a:pt x="43979" y="60690"/>
                  </a:moveTo>
                  <a:cubicBezTo>
                    <a:pt x="43979" y="93234"/>
                    <a:pt x="43979" y="122259"/>
                    <a:pt x="43979" y="152166"/>
                  </a:cubicBezTo>
                  <a:cubicBezTo>
                    <a:pt x="75643" y="152166"/>
                    <a:pt x="103789" y="152166"/>
                    <a:pt x="133694" y="152166"/>
                  </a:cubicBezTo>
                  <a:cubicBezTo>
                    <a:pt x="133694" y="121380"/>
                    <a:pt x="133694" y="93234"/>
                    <a:pt x="133694" y="60690"/>
                  </a:cubicBezTo>
                  <a:cubicBezTo>
                    <a:pt x="101151" y="60690"/>
                    <a:pt x="72125" y="60690"/>
                    <a:pt x="43979" y="60690"/>
                  </a:cubicBezTo>
                  <a:close/>
                  <a:moveTo>
                    <a:pt x="0" y="0"/>
                  </a:moveTo>
                  <a:lnTo>
                    <a:pt x="155702" y="0"/>
                  </a:lnTo>
                  <a:lnTo>
                    <a:pt x="155702" y="281913"/>
                  </a:lnTo>
                  <a:lnTo>
                    <a:pt x="277943" y="281913"/>
                  </a:lnTo>
                  <a:lnTo>
                    <a:pt x="277943" y="282341"/>
                  </a:lnTo>
                  <a:cubicBezTo>
                    <a:pt x="307848" y="282341"/>
                    <a:pt x="334235" y="282341"/>
                    <a:pt x="366779" y="282341"/>
                  </a:cubicBezTo>
                  <a:lnTo>
                    <a:pt x="366779" y="281913"/>
                  </a:lnTo>
                  <a:lnTo>
                    <a:pt x="408118" y="281913"/>
                  </a:lnTo>
                  <a:lnTo>
                    <a:pt x="408118" y="1158732"/>
                  </a:lnTo>
                  <a:lnTo>
                    <a:pt x="0" y="1158732"/>
                  </a:lnTo>
                  <a:close/>
                </a:path>
              </a:pathLst>
            </a:custGeom>
            <a:solidFill>
              <a:schemeClr val="accent2">
                <a:lumMod val="60000"/>
                <a:lumOff val="40000"/>
              </a:schemeClr>
            </a:solidFill>
            <a:ln w="9525" cap="flat">
              <a:noFill/>
              <a:prstDash val="solid"/>
              <a:miter/>
            </a:ln>
          </p:spPr>
          <p:txBody>
            <a:bodyPr wrap="square" rtlCol="0" anchor="ctr">
              <a:noAutofit/>
            </a:bodyPr>
            <a:lstStyle/>
            <a:p>
              <a:endParaRPr lang="en-US"/>
            </a:p>
          </p:txBody>
        </p:sp>
      </p:grpSp>
      <p:grpSp>
        <p:nvGrpSpPr>
          <p:cNvPr id="746" name="Group 199">
            <a:extLst>
              <a:ext uri="{FF2B5EF4-FFF2-40B4-BE49-F238E27FC236}">
                <a16:creationId xmlns:a16="http://schemas.microsoft.com/office/drawing/2014/main" id="{BC7B065B-54AE-4A53-B6A8-39DDA8269F89}"/>
              </a:ext>
            </a:extLst>
          </p:cNvPr>
          <p:cNvGrpSpPr/>
          <p:nvPr/>
        </p:nvGrpSpPr>
        <p:grpSpPr>
          <a:xfrm>
            <a:off x="6221781" y="5470596"/>
            <a:ext cx="4626139" cy="1386035"/>
            <a:chOff x="3387275" y="1423862"/>
            <a:chExt cx="5347719" cy="2333046"/>
          </a:xfrm>
        </p:grpSpPr>
        <p:sp>
          <p:nvSpPr>
            <p:cNvPr id="747" name="Freeform: Shape 167">
              <a:extLst>
                <a:ext uri="{FF2B5EF4-FFF2-40B4-BE49-F238E27FC236}">
                  <a16:creationId xmlns:a16="http://schemas.microsoft.com/office/drawing/2014/main" id="{5D903EF6-91AB-4BF1-B86F-30CE376FD13F}"/>
                </a:ext>
              </a:extLst>
            </p:cNvPr>
            <p:cNvSpPr/>
            <p:nvPr/>
          </p:nvSpPr>
          <p:spPr>
            <a:xfrm>
              <a:off x="5167979" y="1635491"/>
              <a:ext cx="428693" cy="2119360"/>
            </a:xfrm>
            <a:custGeom>
              <a:avLst/>
              <a:gdLst>
                <a:gd name="connsiteX0" fmla="*/ 477202 w 476250"/>
                <a:gd name="connsiteY0" fmla="*/ 2308860 h 2305050"/>
                <a:gd name="connsiteX1" fmla="*/ 0 w 476250"/>
                <a:gd name="connsiteY1" fmla="*/ 2308860 h 2305050"/>
                <a:gd name="connsiteX2" fmla="*/ 0 w 476250"/>
                <a:gd name="connsiteY2" fmla="*/ 0 h 2305050"/>
                <a:gd name="connsiteX3" fmla="*/ 477202 w 476250"/>
                <a:gd name="connsiteY3" fmla="*/ 0 h 2305050"/>
                <a:gd name="connsiteX4" fmla="*/ 477202 w 476250"/>
                <a:gd name="connsiteY4" fmla="*/ 2308860 h 2305050"/>
                <a:gd name="connsiteX5" fmla="*/ 452438 w 476250"/>
                <a:gd name="connsiteY5" fmla="*/ 1071563 h 2305050"/>
                <a:gd name="connsiteX6" fmla="*/ 332422 w 476250"/>
                <a:gd name="connsiteY6" fmla="*/ 1071563 h 2305050"/>
                <a:gd name="connsiteX7" fmla="*/ 332422 w 476250"/>
                <a:gd name="connsiteY7" fmla="*/ 1188720 h 2305050"/>
                <a:gd name="connsiteX8" fmla="*/ 452438 w 476250"/>
                <a:gd name="connsiteY8" fmla="*/ 1188720 h 2305050"/>
                <a:gd name="connsiteX9" fmla="*/ 452438 w 476250"/>
                <a:gd name="connsiteY9" fmla="*/ 1071563 h 2305050"/>
                <a:gd name="connsiteX10" fmla="*/ 298132 w 476250"/>
                <a:gd name="connsiteY10" fmla="*/ 1190625 h 2305050"/>
                <a:gd name="connsiteX11" fmla="*/ 298132 w 476250"/>
                <a:gd name="connsiteY11" fmla="*/ 1070610 h 2305050"/>
                <a:gd name="connsiteX12" fmla="*/ 180975 w 476250"/>
                <a:gd name="connsiteY12" fmla="*/ 1070610 h 2305050"/>
                <a:gd name="connsiteX13" fmla="*/ 180975 w 476250"/>
                <a:gd name="connsiteY13" fmla="*/ 1190625 h 2305050"/>
                <a:gd name="connsiteX14" fmla="*/ 298132 w 476250"/>
                <a:gd name="connsiteY14" fmla="*/ 1190625 h 2305050"/>
                <a:gd name="connsiteX15" fmla="*/ 27622 w 476250"/>
                <a:gd name="connsiteY15" fmla="*/ 1188720 h 2305050"/>
                <a:gd name="connsiteX16" fmla="*/ 146685 w 476250"/>
                <a:gd name="connsiteY16" fmla="*/ 1188720 h 2305050"/>
                <a:gd name="connsiteX17" fmla="*/ 146685 w 476250"/>
                <a:gd name="connsiteY17" fmla="*/ 1070610 h 2305050"/>
                <a:gd name="connsiteX18" fmla="*/ 27622 w 476250"/>
                <a:gd name="connsiteY18" fmla="*/ 1070610 h 2305050"/>
                <a:gd name="connsiteX19" fmla="*/ 27622 w 476250"/>
                <a:gd name="connsiteY19" fmla="*/ 1188720 h 2305050"/>
                <a:gd name="connsiteX20" fmla="*/ 28575 w 476250"/>
                <a:gd name="connsiteY20" fmla="*/ 328613 h 2305050"/>
                <a:gd name="connsiteX21" fmla="*/ 28575 w 476250"/>
                <a:gd name="connsiteY21" fmla="*/ 448627 h 2305050"/>
                <a:gd name="connsiteX22" fmla="*/ 147638 w 476250"/>
                <a:gd name="connsiteY22" fmla="*/ 448627 h 2305050"/>
                <a:gd name="connsiteX23" fmla="*/ 147638 w 476250"/>
                <a:gd name="connsiteY23" fmla="*/ 328613 h 2305050"/>
                <a:gd name="connsiteX24" fmla="*/ 28575 w 476250"/>
                <a:gd name="connsiteY24" fmla="*/ 328613 h 2305050"/>
                <a:gd name="connsiteX25" fmla="*/ 450532 w 476250"/>
                <a:gd name="connsiteY25" fmla="*/ 744855 h 2305050"/>
                <a:gd name="connsiteX26" fmla="*/ 450532 w 476250"/>
                <a:gd name="connsiteY26" fmla="*/ 627697 h 2305050"/>
                <a:gd name="connsiteX27" fmla="*/ 331470 w 476250"/>
                <a:gd name="connsiteY27" fmla="*/ 627697 h 2305050"/>
                <a:gd name="connsiteX28" fmla="*/ 331470 w 476250"/>
                <a:gd name="connsiteY28" fmla="*/ 744855 h 2305050"/>
                <a:gd name="connsiteX29" fmla="*/ 450532 w 476250"/>
                <a:gd name="connsiteY29" fmla="*/ 744855 h 2305050"/>
                <a:gd name="connsiteX30" fmla="*/ 147638 w 476250"/>
                <a:gd name="connsiteY30" fmla="*/ 626745 h 2305050"/>
                <a:gd name="connsiteX31" fmla="*/ 27622 w 476250"/>
                <a:gd name="connsiteY31" fmla="*/ 626745 h 2305050"/>
                <a:gd name="connsiteX32" fmla="*/ 27622 w 476250"/>
                <a:gd name="connsiteY32" fmla="*/ 743902 h 2305050"/>
                <a:gd name="connsiteX33" fmla="*/ 147638 w 476250"/>
                <a:gd name="connsiteY33" fmla="*/ 743902 h 2305050"/>
                <a:gd name="connsiteX34" fmla="*/ 147638 w 476250"/>
                <a:gd name="connsiteY34" fmla="*/ 626745 h 2305050"/>
                <a:gd name="connsiteX35" fmla="*/ 298132 w 476250"/>
                <a:gd name="connsiteY35" fmla="*/ 1337310 h 2305050"/>
                <a:gd name="connsiteX36" fmla="*/ 298132 w 476250"/>
                <a:gd name="connsiteY36" fmla="*/ 1219200 h 2305050"/>
                <a:gd name="connsiteX37" fmla="*/ 180975 w 476250"/>
                <a:gd name="connsiteY37" fmla="*/ 1219200 h 2305050"/>
                <a:gd name="connsiteX38" fmla="*/ 180975 w 476250"/>
                <a:gd name="connsiteY38" fmla="*/ 1337310 h 2305050"/>
                <a:gd name="connsiteX39" fmla="*/ 298132 w 476250"/>
                <a:gd name="connsiteY39" fmla="*/ 1337310 h 2305050"/>
                <a:gd name="connsiteX40" fmla="*/ 180022 w 476250"/>
                <a:gd name="connsiteY40" fmla="*/ 476250 h 2305050"/>
                <a:gd name="connsiteX41" fmla="*/ 180022 w 476250"/>
                <a:gd name="connsiteY41" fmla="*/ 595313 h 2305050"/>
                <a:gd name="connsiteX42" fmla="*/ 299085 w 476250"/>
                <a:gd name="connsiteY42" fmla="*/ 595313 h 2305050"/>
                <a:gd name="connsiteX43" fmla="*/ 299085 w 476250"/>
                <a:gd name="connsiteY43" fmla="*/ 476250 h 2305050"/>
                <a:gd name="connsiteX44" fmla="*/ 180022 w 476250"/>
                <a:gd name="connsiteY44" fmla="*/ 476250 h 2305050"/>
                <a:gd name="connsiteX45" fmla="*/ 452438 w 476250"/>
                <a:gd name="connsiteY45" fmla="*/ 32385 h 2305050"/>
                <a:gd name="connsiteX46" fmla="*/ 330518 w 476250"/>
                <a:gd name="connsiteY46" fmla="*/ 32385 h 2305050"/>
                <a:gd name="connsiteX47" fmla="*/ 330518 w 476250"/>
                <a:gd name="connsiteY47" fmla="*/ 148590 h 2305050"/>
                <a:gd name="connsiteX48" fmla="*/ 452438 w 476250"/>
                <a:gd name="connsiteY48" fmla="*/ 148590 h 2305050"/>
                <a:gd name="connsiteX49" fmla="*/ 452438 w 476250"/>
                <a:gd name="connsiteY49" fmla="*/ 32385 h 2305050"/>
                <a:gd name="connsiteX50" fmla="*/ 300038 w 476250"/>
                <a:gd name="connsiteY50" fmla="*/ 31432 h 2305050"/>
                <a:gd name="connsiteX51" fmla="*/ 180022 w 476250"/>
                <a:gd name="connsiteY51" fmla="*/ 31432 h 2305050"/>
                <a:gd name="connsiteX52" fmla="*/ 180022 w 476250"/>
                <a:gd name="connsiteY52" fmla="*/ 149542 h 2305050"/>
                <a:gd name="connsiteX53" fmla="*/ 300038 w 476250"/>
                <a:gd name="connsiteY53" fmla="*/ 149542 h 2305050"/>
                <a:gd name="connsiteX54" fmla="*/ 300038 w 476250"/>
                <a:gd name="connsiteY54" fmla="*/ 31432 h 2305050"/>
                <a:gd name="connsiteX55" fmla="*/ 300038 w 476250"/>
                <a:gd name="connsiteY55" fmla="*/ 299085 h 2305050"/>
                <a:gd name="connsiteX56" fmla="*/ 300038 w 476250"/>
                <a:gd name="connsiteY56" fmla="*/ 180022 h 2305050"/>
                <a:gd name="connsiteX57" fmla="*/ 179070 w 476250"/>
                <a:gd name="connsiteY57" fmla="*/ 180022 h 2305050"/>
                <a:gd name="connsiteX58" fmla="*/ 179070 w 476250"/>
                <a:gd name="connsiteY58" fmla="*/ 299085 h 2305050"/>
                <a:gd name="connsiteX59" fmla="*/ 300038 w 476250"/>
                <a:gd name="connsiteY59" fmla="*/ 299085 h 2305050"/>
                <a:gd name="connsiteX60" fmla="*/ 147638 w 476250"/>
                <a:gd name="connsiteY60" fmla="*/ 477202 h 2305050"/>
                <a:gd name="connsiteX61" fmla="*/ 26670 w 476250"/>
                <a:gd name="connsiteY61" fmla="*/ 477202 h 2305050"/>
                <a:gd name="connsiteX62" fmla="*/ 26670 w 476250"/>
                <a:gd name="connsiteY62" fmla="*/ 594360 h 2305050"/>
                <a:gd name="connsiteX63" fmla="*/ 147638 w 476250"/>
                <a:gd name="connsiteY63" fmla="*/ 594360 h 2305050"/>
                <a:gd name="connsiteX64" fmla="*/ 147638 w 476250"/>
                <a:gd name="connsiteY64" fmla="*/ 477202 h 2305050"/>
                <a:gd name="connsiteX65" fmla="*/ 450532 w 476250"/>
                <a:gd name="connsiteY65" fmla="*/ 1041082 h 2305050"/>
                <a:gd name="connsiteX66" fmla="*/ 450532 w 476250"/>
                <a:gd name="connsiteY66" fmla="*/ 923925 h 2305050"/>
                <a:gd name="connsiteX67" fmla="*/ 331470 w 476250"/>
                <a:gd name="connsiteY67" fmla="*/ 923925 h 2305050"/>
                <a:gd name="connsiteX68" fmla="*/ 331470 w 476250"/>
                <a:gd name="connsiteY68" fmla="*/ 1041082 h 2305050"/>
                <a:gd name="connsiteX69" fmla="*/ 450532 w 476250"/>
                <a:gd name="connsiteY69" fmla="*/ 1041082 h 2305050"/>
                <a:gd name="connsiteX70" fmla="*/ 332422 w 476250"/>
                <a:gd name="connsiteY70" fmla="*/ 1218248 h 2305050"/>
                <a:gd name="connsiteX71" fmla="*/ 332422 w 476250"/>
                <a:gd name="connsiteY71" fmla="*/ 1336357 h 2305050"/>
                <a:gd name="connsiteX72" fmla="*/ 451485 w 476250"/>
                <a:gd name="connsiteY72" fmla="*/ 1336357 h 2305050"/>
                <a:gd name="connsiteX73" fmla="*/ 451485 w 476250"/>
                <a:gd name="connsiteY73" fmla="*/ 1218248 h 2305050"/>
                <a:gd name="connsiteX74" fmla="*/ 332422 w 476250"/>
                <a:gd name="connsiteY74" fmla="*/ 1218248 h 2305050"/>
                <a:gd name="connsiteX75" fmla="*/ 452438 w 476250"/>
                <a:gd name="connsiteY75" fmla="*/ 447675 h 2305050"/>
                <a:gd name="connsiteX76" fmla="*/ 452438 w 476250"/>
                <a:gd name="connsiteY76" fmla="*/ 329565 h 2305050"/>
                <a:gd name="connsiteX77" fmla="*/ 331470 w 476250"/>
                <a:gd name="connsiteY77" fmla="*/ 329565 h 2305050"/>
                <a:gd name="connsiteX78" fmla="*/ 331470 w 476250"/>
                <a:gd name="connsiteY78" fmla="*/ 447675 h 2305050"/>
                <a:gd name="connsiteX79" fmla="*/ 452438 w 476250"/>
                <a:gd name="connsiteY79" fmla="*/ 447675 h 2305050"/>
                <a:gd name="connsiteX80" fmla="*/ 300038 w 476250"/>
                <a:gd name="connsiteY80" fmla="*/ 448627 h 2305050"/>
                <a:gd name="connsiteX81" fmla="*/ 300038 w 476250"/>
                <a:gd name="connsiteY81" fmla="*/ 328613 h 2305050"/>
                <a:gd name="connsiteX82" fmla="*/ 180022 w 476250"/>
                <a:gd name="connsiteY82" fmla="*/ 328613 h 2305050"/>
                <a:gd name="connsiteX83" fmla="*/ 180022 w 476250"/>
                <a:gd name="connsiteY83" fmla="*/ 448627 h 2305050"/>
                <a:gd name="connsiteX84" fmla="*/ 300038 w 476250"/>
                <a:gd name="connsiteY84" fmla="*/ 448627 h 2305050"/>
                <a:gd name="connsiteX85" fmla="*/ 146685 w 476250"/>
                <a:gd name="connsiteY85" fmla="*/ 299085 h 2305050"/>
                <a:gd name="connsiteX86" fmla="*/ 146685 w 476250"/>
                <a:gd name="connsiteY86" fmla="*/ 181927 h 2305050"/>
                <a:gd name="connsiteX87" fmla="*/ 27622 w 476250"/>
                <a:gd name="connsiteY87" fmla="*/ 181927 h 2305050"/>
                <a:gd name="connsiteX88" fmla="*/ 27622 w 476250"/>
                <a:gd name="connsiteY88" fmla="*/ 299085 h 2305050"/>
                <a:gd name="connsiteX89" fmla="*/ 146685 w 476250"/>
                <a:gd name="connsiteY89" fmla="*/ 299085 h 2305050"/>
                <a:gd name="connsiteX90" fmla="*/ 145732 w 476250"/>
                <a:gd name="connsiteY90" fmla="*/ 889635 h 2305050"/>
                <a:gd name="connsiteX91" fmla="*/ 145732 w 476250"/>
                <a:gd name="connsiteY91" fmla="*/ 772477 h 2305050"/>
                <a:gd name="connsiteX92" fmla="*/ 28575 w 476250"/>
                <a:gd name="connsiteY92" fmla="*/ 772477 h 2305050"/>
                <a:gd name="connsiteX93" fmla="*/ 28575 w 476250"/>
                <a:gd name="connsiteY93" fmla="*/ 889635 h 2305050"/>
                <a:gd name="connsiteX94" fmla="*/ 145732 w 476250"/>
                <a:gd name="connsiteY94" fmla="*/ 889635 h 2305050"/>
                <a:gd name="connsiteX95" fmla="*/ 179070 w 476250"/>
                <a:gd name="connsiteY95" fmla="*/ 889635 h 2305050"/>
                <a:gd name="connsiteX96" fmla="*/ 298132 w 476250"/>
                <a:gd name="connsiteY96" fmla="*/ 889635 h 2305050"/>
                <a:gd name="connsiteX97" fmla="*/ 298132 w 476250"/>
                <a:gd name="connsiteY97" fmla="*/ 772477 h 2305050"/>
                <a:gd name="connsiteX98" fmla="*/ 179070 w 476250"/>
                <a:gd name="connsiteY98" fmla="*/ 772477 h 2305050"/>
                <a:gd name="connsiteX99" fmla="*/ 179070 w 476250"/>
                <a:gd name="connsiteY99" fmla="*/ 889635 h 2305050"/>
                <a:gd name="connsiteX100" fmla="*/ 450532 w 476250"/>
                <a:gd name="connsiteY100" fmla="*/ 890588 h 2305050"/>
                <a:gd name="connsiteX101" fmla="*/ 450532 w 476250"/>
                <a:gd name="connsiteY101" fmla="*/ 771525 h 2305050"/>
                <a:gd name="connsiteX102" fmla="*/ 331470 w 476250"/>
                <a:gd name="connsiteY102" fmla="*/ 771525 h 2305050"/>
                <a:gd name="connsiteX103" fmla="*/ 331470 w 476250"/>
                <a:gd name="connsiteY103" fmla="*/ 890588 h 2305050"/>
                <a:gd name="connsiteX104" fmla="*/ 450532 w 476250"/>
                <a:gd name="connsiteY104" fmla="*/ 890588 h 2305050"/>
                <a:gd name="connsiteX105" fmla="*/ 298132 w 476250"/>
                <a:gd name="connsiteY105" fmla="*/ 1370648 h 2305050"/>
                <a:gd name="connsiteX106" fmla="*/ 180022 w 476250"/>
                <a:gd name="connsiteY106" fmla="*/ 1370648 h 2305050"/>
                <a:gd name="connsiteX107" fmla="*/ 180022 w 476250"/>
                <a:gd name="connsiteY107" fmla="*/ 1486853 h 2305050"/>
                <a:gd name="connsiteX108" fmla="*/ 298132 w 476250"/>
                <a:gd name="connsiteY108" fmla="*/ 1486853 h 2305050"/>
                <a:gd name="connsiteX109" fmla="*/ 298132 w 476250"/>
                <a:gd name="connsiteY109" fmla="*/ 1370648 h 2305050"/>
                <a:gd name="connsiteX110" fmla="*/ 299085 w 476250"/>
                <a:gd name="connsiteY110" fmla="*/ 1632585 h 2305050"/>
                <a:gd name="connsiteX111" fmla="*/ 299085 w 476250"/>
                <a:gd name="connsiteY111" fmla="*/ 1516380 h 2305050"/>
                <a:gd name="connsiteX112" fmla="*/ 179070 w 476250"/>
                <a:gd name="connsiteY112" fmla="*/ 1516380 h 2305050"/>
                <a:gd name="connsiteX113" fmla="*/ 179070 w 476250"/>
                <a:gd name="connsiteY113" fmla="*/ 1632585 h 2305050"/>
                <a:gd name="connsiteX114" fmla="*/ 299085 w 476250"/>
                <a:gd name="connsiteY114" fmla="*/ 1632585 h 2305050"/>
                <a:gd name="connsiteX115" fmla="*/ 146685 w 476250"/>
                <a:gd name="connsiteY115" fmla="*/ 1370648 h 2305050"/>
                <a:gd name="connsiteX116" fmla="*/ 28575 w 476250"/>
                <a:gd name="connsiteY116" fmla="*/ 1370648 h 2305050"/>
                <a:gd name="connsiteX117" fmla="*/ 28575 w 476250"/>
                <a:gd name="connsiteY117" fmla="*/ 1486853 h 2305050"/>
                <a:gd name="connsiteX118" fmla="*/ 146685 w 476250"/>
                <a:gd name="connsiteY118" fmla="*/ 1486853 h 2305050"/>
                <a:gd name="connsiteX119" fmla="*/ 146685 w 476250"/>
                <a:gd name="connsiteY119" fmla="*/ 1370648 h 2305050"/>
                <a:gd name="connsiteX120" fmla="*/ 449580 w 476250"/>
                <a:gd name="connsiteY120" fmla="*/ 1631632 h 2305050"/>
                <a:gd name="connsiteX121" fmla="*/ 449580 w 476250"/>
                <a:gd name="connsiteY121" fmla="*/ 1514475 h 2305050"/>
                <a:gd name="connsiteX122" fmla="*/ 332422 w 476250"/>
                <a:gd name="connsiteY122" fmla="*/ 1514475 h 2305050"/>
                <a:gd name="connsiteX123" fmla="*/ 332422 w 476250"/>
                <a:gd name="connsiteY123" fmla="*/ 1631632 h 2305050"/>
                <a:gd name="connsiteX124" fmla="*/ 449580 w 476250"/>
                <a:gd name="connsiteY124" fmla="*/ 1631632 h 23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76250" h="2305050">
                  <a:moveTo>
                    <a:pt x="477202" y="2308860"/>
                  </a:moveTo>
                  <a:cubicBezTo>
                    <a:pt x="316230" y="2308860"/>
                    <a:pt x="160020" y="2308860"/>
                    <a:pt x="0" y="2308860"/>
                  </a:cubicBezTo>
                  <a:cubicBezTo>
                    <a:pt x="0" y="1539240"/>
                    <a:pt x="0" y="771525"/>
                    <a:pt x="0" y="0"/>
                  </a:cubicBezTo>
                  <a:cubicBezTo>
                    <a:pt x="157163" y="0"/>
                    <a:pt x="315277" y="0"/>
                    <a:pt x="477202" y="0"/>
                  </a:cubicBezTo>
                  <a:cubicBezTo>
                    <a:pt x="477202" y="767715"/>
                    <a:pt x="477202" y="1536382"/>
                    <a:pt x="477202" y="2308860"/>
                  </a:cubicBezTo>
                  <a:close/>
                  <a:moveTo>
                    <a:pt x="452438" y="1071563"/>
                  </a:moveTo>
                  <a:cubicBezTo>
                    <a:pt x="412432" y="1071563"/>
                    <a:pt x="372427" y="1071563"/>
                    <a:pt x="332422" y="1071563"/>
                  </a:cubicBezTo>
                  <a:cubicBezTo>
                    <a:pt x="332422" y="1112520"/>
                    <a:pt x="332422" y="1150620"/>
                    <a:pt x="332422" y="1188720"/>
                  </a:cubicBezTo>
                  <a:cubicBezTo>
                    <a:pt x="374332" y="1188720"/>
                    <a:pt x="412432" y="1188720"/>
                    <a:pt x="452438" y="1188720"/>
                  </a:cubicBezTo>
                  <a:cubicBezTo>
                    <a:pt x="452438" y="1147763"/>
                    <a:pt x="452438" y="1111567"/>
                    <a:pt x="452438" y="1071563"/>
                  </a:cubicBezTo>
                  <a:close/>
                  <a:moveTo>
                    <a:pt x="298132" y="1190625"/>
                  </a:moveTo>
                  <a:cubicBezTo>
                    <a:pt x="298132" y="1147763"/>
                    <a:pt x="298132" y="1108710"/>
                    <a:pt x="298132" y="1070610"/>
                  </a:cubicBezTo>
                  <a:cubicBezTo>
                    <a:pt x="256222" y="1070610"/>
                    <a:pt x="218122" y="1070610"/>
                    <a:pt x="180975" y="1070610"/>
                  </a:cubicBezTo>
                  <a:cubicBezTo>
                    <a:pt x="180975" y="1112520"/>
                    <a:pt x="180975" y="1151573"/>
                    <a:pt x="180975" y="1190625"/>
                  </a:cubicBezTo>
                  <a:cubicBezTo>
                    <a:pt x="220980" y="1190625"/>
                    <a:pt x="257175" y="1190625"/>
                    <a:pt x="298132" y="1190625"/>
                  </a:cubicBezTo>
                  <a:close/>
                  <a:moveTo>
                    <a:pt x="27622" y="1188720"/>
                  </a:moveTo>
                  <a:cubicBezTo>
                    <a:pt x="68580" y="1188720"/>
                    <a:pt x="106680" y="1188720"/>
                    <a:pt x="146685" y="1188720"/>
                  </a:cubicBezTo>
                  <a:cubicBezTo>
                    <a:pt x="146685" y="1146810"/>
                    <a:pt x="146685" y="1108710"/>
                    <a:pt x="146685" y="1070610"/>
                  </a:cubicBezTo>
                  <a:cubicBezTo>
                    <a:pt x="104775" y="1070610"/>
                    <a:pt x="66675" y="1070610"/>
                    <a:pt x="27622" y="1070610"/>
                  </a:cubicBezTo>
                  <a:cubicBezTo>
                    <a:pt x="27622" y="1112520"/>
                    <a:pt x="27622" y="1149667"/>
                    <a:pt x="27622" y="1188720"/>
                  </a:cubicBezTo>
                  <a:close/>
                  <a:moveTo>
                    <a:pt x="28575" y="328613"/>
                  </a:moveTo>
                  <a:cubicBezTo>
                    <a:pt x="28575" y="372427"/>
                    <a:pt x="28575" y="410527"/>
                    <a:pt x="28575" y="448627"/>
                  </a:cubicBezTo>
                  <a:cubicBezTo>
                    <a:pt x="70485" y="448627"/>
                    <a:pt x="107632" y="448627"/>
                    <a:pt x="147638" y="448627"/>
                  </a:cubicBezTo>
                  <a:cubicBezTo>
                    <a:pt x="147638" y="407670"/>
                    <a:pt x="147638" y="369570"/>
                    <a:pt x="147638" y="328613"/>
                  </a:cubicBezTo>
                  <a:cubicBezTo>
                    <a:pt x="106680" y="328613"/>
                    <a:pt x="68580" y="328613"/>
                    <a:pt x="28575" y="328613"/>
                  </a:cubicBezTo>
                  <a:close/>
                  <a:moveTo>
                    <a:pt x="450532" y="744855"/>
                  </a:moveTo>
                  <a:cubicBezTo>
                    <a:pt x="450532" y="702945"/>
                    <a:pt x="450532" y="664845"/>
                    <a:pt x="450532" y="627697"/>
                  </a:cubicBezTo>
                  <a:cubicBezTo>
                    <a:pt x="408622" y="627697"/>
                    <a:pt x="369570" y="627697"/>
                    <a:pt x="331470" y="627697"/>
                  </a:cubicBezTo>
                  <a:cubicBezTo>
                    <a:pt x="331470" y="668655"/>
                    <a:pt x="331470" y="705802"/>
                    <a:pt x="331470" y="744855"/>
                  </a:cubicBezTo>
                  <a:cubicBezTo>
                    <a:pt x="371475" y="744855"/>
                    <a:pt x="409575" y="744855"/>
                    <a:pt x="450532" y="744855"/>
                  </a:cubicBezTo>
                  <a:close/>
                  <a:moveTo>
                    <a:pt x="147638" y="626745"/>
                  </a:moveTo>
                  <a:cubicBezTo>
                    <a:pt x="106680" y="626745"/>
                    <a:pt x="67627" y="626745"/>
                    <a:pt x="27622" y="626745"/>
                  </a:cubicBezTo>
                  <a:cubicBezTo>
                    <a:pt x="27622" y="667702"/>
                    <a:pt x="27622" y="706755"/>
                    <a:pt x="27622" y="743902"/>
                  </a:cubicBezTo>
                  <a:cubicBezTo>
                    <a:pt x="69532" y="743902"/>
                    <a:pt x="107632" y="743902"/>
                    <a:pt x="147638" y="743902"/>
                  </a:cubicBezTo>
                  <a:cubicBezTo>
                    <a:pt x="147638" y="702945"/>
                    <a:pt x="147638" y="665797"/>
                    <a:pt x="147638" y="626745"/>
                  </a:cubicBezTo>
                  <a:close/>
                  <a:moveTo>
                    <a:pt x="298132" y="1337310"/>
                  </a:moveTo>
                  <a:cubicBezTo>
                    <a:pt x="298132" y="1295400"/>
                    <a:pt x="298132" y="1257300"/>
                    <a:pt x="298132" y="1219200"/>
                  </a:cubicBezTo>
                  <a:cubicBezTo>
                    <a:pt x="256222" y="1219200"/>
                    <a:pt x="219075" y="1219200"/>
                    <a:pt x="180975" y="1219200"/>
                  </a:cubicBezTo>
                  <a:cubicBezTo>
                    <a:pt x="180975" y="1260157"/>
                    <a:pt x="180975" y="1298257"/>
                    <a:pt x="180975" y="1337310"/>
                  </a:cubicBezTo>
                  <a:cubicBezTo>
                    <a:pt x="220980" y="1337310"/>
                    <a:pt x="257175" y="1337310"/>
                    <a:pt x="298132" y="1337310"/>
                  </a:cubicBezTo>
                  <a:close/>
                  <a:moveTo>
                    <a:pt x="180022" y="476250"/>
                  </a:moveTo>
                  <a:cubicBezTo>
                    <a:pt x="180022" y="518160"/>
                    <a:pt x="180022" y="556260"/>
                    <a:pt x="180022" y="595313"/>
                  </a:cubicBezTo>
                  <a:cubicBezTo>
                    <a:pt x="220980" y="595313"/>
                    <a:pt x="259080" y="595313"/>
                    <a:pt x="299085" y="595313"/>
                  </a:cubicBezTo>
                  <a:cubicBezTo>
                    <a:pt x="299085" y="554355"/>
                    <a:pt x="299085" y="516255"/>
                    <a:pt x="299085" y="476250"/>
                  </a:cubicBezTo>
                  <a:cubicBezTo>
                    <a:pt x="259080" y="476250"/>
                    <a:pt x="220980" y="476250"/>
                    <a:pt x="180022" y="476250"/>
                  </a:cubicBezTo>
                  <a:close/>
                  <a:moveTo>
                    <a:pt x="452438" y="32385"/>
                  </a:moveTo>
                  <a:cubicBezTo>
                    <a:pt x="411480" y="32385"/>
                    <a:pt x="372427" y="32385"/>
                    <a:pt x="330518" y="32385"/>
                  </a:cubicBezTo>
                  <a:cubicBezTo>
                    <a:pt x="330518" y="71438"/>
                    <a:pt x="330518" y="108585"/>
                    <a:pt x="330518" y="148590"/>
                  </a:cubicBezTo>
                  <a:cubicBezTo>
                    <a:pt x="371475" y="148590"/>
                    <a:pt x="411480" y="148590"/>
                    <a:pt x="452438" y="148590"/>
                  </a:cubicBezTo>
                  <a:cubicBezTo>
                    <a:pt x="452438" y="109538"/>
                    <a:pt x="452438" y="73342"/>
                    <a:pt x="452438" y="32385"/>
                  </a:cubicBezTo>
                  <a:close/>
                  <a:moveTo>
                    <a:pt x="300038" y="31432"/>
                  </a:moveTo>
                  <a:cubicBezTo>
                    <a:pt x="257175" y="31432"/>
                    <a:pt x="219075" y="31432"/>
                    <a:pt x="180022" y="31432"/>
                  </a:cubicBezTo>
                  <a:cubicBezTo>
                    <a:pt x="180022" y="72390"/>
                    <a:pt x="180022" y="111442"/>
                    <a:pt x="180022" y="149542"/>
                  </a:cubicBezTo>
                  <a:cubicBezTo>
                    <a:pt x="221932" y="149542"/>
                    <a:pt x="260985" y="149542"/>
                    <a:pt x="300038" y="149542"/>
                  </a:cubicBezTo>
                  <a:cubicBezTo>
                    <a:pt x="300038" y="108585"/>
                    <a:pt x="300038" y="71438"/>
                    <a:pt x="300038" y="31432"/>
                  </a:cubicBezTo>
                  <a:close/>
                  <a:moveTo>
                    <a:pt x="300038" y="299085"/>
                  </a:moveTo>
                  <a:cubicBezTo>
                    <a:pt x="300038" y="257175"/>
                    <a:pt x="300038" y="220027"/>
                    <a:pt x="300038" y="180022"/>
                  </a:cubicBezTo>
                  <a:cubicBezTo>
                    <a:pt x="259080" y="180022"/>
                    <a:pt x="220027" y="180022"/>
                    <a:pt x="179070" y="180022"/>
                  </a:cubicBezTo>
                  <a:cubicBezTo>
                    <a:pt x="179070" y="220027"/>
                    <a:pt x="179070" y="258127"/>
                    <a:pt x="179070" y="299085"/>
                  </a:cubicBezTo>
                  <a:cubicBezTo>
                    <a:pt x="220027" y="299085"/>
                    <a:pt x="258127" y="299085"/>
                    <a:pt x="300038" y="299085"/>
                  </a:cubicBezTo>
                  <a:close/>
                  <a:moveTo>
                    <a:pt x="147638" y="477202"/>
                  </a:moveTo>
                  <a:cubicBezTo>
                    <a:pt x="104775" y="477202"/>
                    <a:pt x="66675" y="477202"/>
                    <a:pt x="26670" y="477202"/>
                  </a:cubicBezTo>
                  <a:cubicBezTo>
                    <a:pt x="26670" y="517207"/>
                    <a:pt x="26670" y="554355"/>
                    <a:pt x="26670" y="594360"/>
                  </a:cubicBezTo>
                  <a:cubicBezTo>
                    <a:pt x="67627" y="594360"/>
                    <a:pt x="106680" y="594360"/>
                    <a:pt x="147638" y="594360"/>
                  </a:cubicBezTo>
                  <a:cubicBezTo>
                    <a:pt x="147638" y="554355"/>
                    <a:pt x="147638" y="517207"/>
                    <a:pt x="147638" y="477202"/>
                  </a:cubicBezTo>
                  <a:close/>
                  <a:moveTo>
                    <a:pt x="450532" y="1041082"/>
                  </a:moveTo>
                  <a:cubicBezTo>
                    <a:pt x="450532" y="1001077"/>
                    <a:pt x="450532" y="962025"/>
                    <a:pt x="450532" y="923925"/>
                  </a:cubicBezTo>
                  <a:cubicBezTo>
                    <a:pt x="408622" y="923925"/>
                    <a:pt x="370522" y="923925"/>
                    <a:pt x="331470" y="923925"/>
                  </a:cubicBezTo>
                  <a:cubicBezTo>
                    <a:pt x="331470" y="964882"/>
                    <a:pt x="331470" y="1002030"/>
                    <a:pt x="331470" y="1041082"/>
                  </a:cubicBezTo>
                  <a:cubicBezTo>
                    <a:pt x="372427" y="1041082"/>
                    <a:pt x="410527" y="1041082"/>
                    <a:pt x="450532" y="1041082"/>
                  </a:cubicBezTo>
                  <a:close/>
                  <a:moveTo>
                    <a:pt x="332422" y="1218248"/>
                  </a:moveTo>
                  <a:cubicBezTo>
                    <a:pt x="332422" y="1258253"/>
                    <a:pt x="332422" y="1296353"/>
                    <a:pt x="332422" y="1336357"/>
                  </a:cubicBezTo>
                  <a:cubicBezTo>
                    <a:pt x="373380" y="1336357"/>
                    <a:pt x="410527" y="1336357"/>
                    <a:pt x="451485" y="1336357"/>
                  </a:cubicBezTo>
                  <a:cubicBezTo>
                    <a:pt x="451485" y="1296353"/>
                    <a:pt x="451485" y="1257300"/>
                    <a:pt x="451485" y="1218248"/>
                  </a:cubicBezTo>
                  <a:cubicBezTo>
                    <a:pt x="409575" y="1218248"/>
                    <a:pt x="372427" y="1218248"/>
                    <a:pt x="332422" y="1218248"/>
                  </a:cubicBezTo>
                  <a:close/>
                  <a:moveTo>
                    <a:pt x="452438" y="447675"/>
                  </a:moveTo>
                  <a:cubicBezTo>
                    <a:pt x="452438" y="406717"/>
                    <a:pt x="452438" y="369570"/>
                    <a:pt x="452438" y="329565"/>
                  </a:cubicBezTo>
                  <a:cubicBezTo>
                    <a:pt x="411480" y="329565"/>
                    <a:pt x="371475" y="329565"/>
                    <a:pt x="331470" y="329565"/>
                  </a:cubicBezTo>
                  <a:cubicBezTo>
                    <a:pt x="331470" y="370522"/>
                    <a:pt x="331470" y="408622"/>
                    <a:pt x="331470" y="447675"/>
                  </a:cubicBezTo>
                  <a:cubicBezTo>
                    <a:pt x="371475" y="447675"/>
                    <a:pt x="409575" y="447675"/>
                    <a:pt x="452438" y="447675"/>
                  </a:cubicBezTo>
                  <a:close/>
                  <a:moveTo>
                    <a:pt x="300038" y="448627"/>
                  </a:moveTo>
                  <a:cubicBezTo>
                    <a:pt x="300038" y="405765"/>
                    <a:pt x="300038" y="368617"/>
                    <a:pt x="300038" y="328613"/>
                  </a:cubicBezTo>
                  <a:cubicBezTo>
                    <a:pt x="258127" y="328613"/>
                    <a:pt x="219075" y="328613"/>
                    <a:pt x="180022" y="328613"/>
                  </a:cubicBezTo>
                  <a:cubicBezTo>
                    <a:pt x="180022" y="370522"/>
                    <a:pt x="180022" y="408622"/>
                    <a:pt x="180022" y="448627"/>
                  </a:cubicBezTo>
                  <a:cubicBezTo>
                    <a:pt x="220980" y="448627"/>
                    <a:pt x="258127" y="448627"/>
                    <a:pt x="300038" y="448627"/>
                  </a:cubicBezTo>
                  <a:close/>
                  <a:moveTo>
                    <a:pt x="146685" y="299085"/>
                  </a:moveTo>
                  <a:cubicBezTo>
                    <a:pt x="146685" y="256222"/>
                    <a:pt x="146685" y="218122"/>
                    <a:pt x="146685" y="181927"/>
                  </a:cubicBezTo>
                  <a:cubicBezTo>
                    <a:pt x="103822" y="181927"/>
                    <a:pt x="65722" y="181927"/>
                    <a:pt x="27622" y="181927"/>
                  </a:cubicBezTo>
                  <a:cubicBezTo>
                    <a:pt x="27622" y="222885"/>
                    <a:pt x="27622" y="260032"/>
                    <a:pt x="27622" y="299085"/>
                  </a:cubicBezTo>
                  <a:cubicBezTo>
                    <a:pt x="67627" y="299085"/>
                    <a:pt x="104775" y="299085"/>
                    <a:pt x="146685" y="299085"/>
                  </a:cubicBezTo>
                  <a:close/>
                  <a:moveTo>
                    <a:pt x="145732" y="889635"/>
                  </a:moveTo>
                  <a:cubicBezTo>
                    <a:pt x="145732" y="848677"/>
                    <a:pt x="145732" y="810577"/>
                    <a:pt x="145732" y="772477"/>
                  </a:cubicBezTo>
                  <a:cubicBezTo>
                    <a:pt x="103822" y="772477"/>
                    <a:pt x="66675" y="772477"/>
                    <a:pt x="28575" y="772477"/>
                  </a:cubicBezTo>
                  <a:cubicBezTo>
                    <a:pt x="28575" y="813435"/>
                    <a:pt x="28575" y="851535"/>
                    <a:pt x="28575" y="889635"/>
                  </a:cubicBezTo>
                  <a:cubicBezTo>
                    <a:pt x="70485" y="889635"/>
                    <a:pt x="107632" y="889635"/>
                    <a:pt x="145732" y="889635"/>
                  </a:cubicBezTo>
                  <a:close/>
                  <a:moveTo>
                    <a:pt x="179070" y="889635"/>
                  </a:moveTo>
                  <a:cubicBezTo>
                    <a:pt x="220027" y="889635"/>
                    <a:pt x="258127" y="889635"/>
                    <a:pt x="298132" y="889635"/>
                  </a:cubicBezTo>
                  <a:cubicBezTo>
                    <a:pt x="298132" y="848677"/>
                    <a:pt x="298132" y="810577"/>
                    <a:pt x="298132" y="772477"/>
                  </a:cubicBezTo>
                  <a:cubicBezTo>
                    <a:pt x="256222" y="772477"/>
                    <a:pt x="219075" y="772477"/>
                    <a:pt x="179070" y="772477"/>
                  </a:cubicBezTo>
                  <a:cubicBezTo>
                    <a:pt x="179070" y="812482"/>
                    <a:pt x="179070" y="849630"/>
                    <a:pt x="179070" y="889635"/>
                  </a:cubicBezTo>
                  <a:close/>
                  <a:moveTo>
                    <a:pt x="450532" y="890588"/>
                  </a:moveTo>
                  <a:cubicBezTo>
                    <a:pt x="450532" y="849630"/>
                    <a:pt x="450532" y="811530"/>
                    <a:pt x="450532" y="771525"/>
                  </a:cubicBezTo>
                  <a:cubicBezTo>
                    <a:pt x="409575" y="771525"/>
                    <a:pt x="372427" y="771525"/>
                    <a:pt x="331470" y="771525"/>
                  </a:cubicBezTo>
                  <a:cubicBezTo>
                    <a:pt x="331470" y="811530"/>
                    <a:pt x="331470" y="850582"/>
                    <a:pt x="331470" y="890588"/>
                  </a:cubicBezTo>
                  <a:cubicBezTo>
                    <a:pt x="372427" y="890588"/>
                    <a:pt x="410527" y="890588"/>
                    <a:pt x="450532" y="890588"/>
                  </a:cubicBezTo>
                  <a:close/>
                  <a:moveTo>
                    <a:pt x="298132" y="1370648"/>
                  </a:moveTo>
                  <a:cubicBezTo>
                    <a:pt x="257175" y="1370648"/>
                    <a:pt x="218122" y="1370648"/>
                    <a:pt x="180022" y="1370648"/>
                  </a:cubicBezTo>
                  <a:cubicBezTo>
                    <a:pt x="180022" y="1410653"/>
                    <a:pt x="180022" y="1447800"/>
                    <a:pt x="180022" y="1486853"/>
                  </a:cubicBezTo>
                  <a:cubicBezTo>
                    <a:pt x="220980" y="1486853"/>
                    <a:pt x="257175" y="1486853"/>
                    <a:pt x="298132" y="1486853"/>
                  </a:cubicBezTo>
                  <a:cubicBezTo>
                    <a:pt x="298132" y="1447800"/>
                    <a:pt x="298132" y="1411605"/>
                    <a:pt x="298132" y="1370648"/>
                  </a:cubicBezTo>
                  <a:close/>
                  <a:moveTo>
                    <a:pt x="299085" y="1632585"/>
                  </a:moveTo>
                  <a:cubicBezTo>
                    <a:pt x="299085" y="1590675"/>
                    <a:pt x="299085" y="1553528"/>
                    <a:pt x="299085" y="1516380"/>
                  </a:cubicBezTo>
                  <a:cubicBezTo>
                    <a:pt x="258127" y="1516380"/>
                    <a:pt x="219075" y="1516380"/>
                    <a:pt x="179070" y="1516380"/>
                  </a:cubicBezTo>
                  <a:cubicBezTo>
                    <a:pt x="179070" y="1557338"/>
                    <a:pt x="179070" y="1594485"/>
                    <a:pt x="179070" y="1632585"/>
                  </a:cubicBezTo>
                  <a:cubicBezTo>
                    <a:pt x="219075" y="1632585"/>
                    <a:pt x="256222" y="1632585"/>
                    <a:pt x="299085" y="1632585"/>
                  </a:cubicBezTo>
                  <a:close/>
                  <a:moveTo>
                    <a:pt x="146685" y="1370648"/>
                  </a:moveTo>
                  <a:cubicBezTo>
                    <a:pt x="104775" y="1370648"/>
                    <a:pt x="65722" y="1370648"/>
                    <a:pt x="28575" y="1370648"/>
                  </a:cubicBezTo>
                  <a:cubicBezTo>
                    <a:pt x="28575" y="1410653"/>
                    <a:pt x="28575" y="1447800"/>
                    <a:pt x="28575" y="1486853"/>
                  </a:cubicBezTo>
                  <a:cubicBezTo>
                    <a:pt x="69532" y="1486853"/>
                    <a:pt x="106680" y="1486853"/>
                    <a:pt x="146685" y="1486853"/>
                  </a:cubicBezTo>
                  <a:cubicBezTo>
                    <a:pt x="146685" y="1447800"/>
                    <a:pt x="146685" y="1410653"/>
                    <a:pt x="146685" y="1370648"/>
                  </a:cubicBezTo>
                  <a:close/>
                  <a:moveTo>
                    <a:pt x="449580" y="1631632"/>
                  </a:moveTo>
                  <a:cubicBezTo>
                    <a:pt x="449580" y="1591628"/>
                    <a:pt x="449580" y="1553528"/>
                    <a:pt x="449580" y="1514475"/>
                  </a:cubicBezTo>
                  <a:cubicBezTo>
                    <a:pt x="409575" y="1514475"/>
                    <a:pt x="372427" y="1514475"/>
                    <a:pt x="332422" y="1514475"/>
                  </a:cubicBezTo>
                  <a:cubicBezTo>
                    <a:pt x="332422" y="1554480"/>
                    <a:pt x="332422" y="1592580"/>
                    <a:pt x="332422" y="1631632"/>
                  </a:cubicBezTo>
                  <a:cubicBezTo>
                    <a:pt x="373380" y="1631632"/>
                    <a:pt x="410527" y="1631632"/>
                    <a:pt x="449580" y="1631632"/>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48" name="Freeform: Shape 198">
              <a:extLst>
                <a:ext uri="{FF2B5EF4-FFF2-40B4-BE49-F238E27FC236}">
                  <a16:creationId xmlns:a16="http://schemas.microsoft.com/office/drawing/2014/main" id="{E8624DCA-2BD8-4952-AC4D-60B6C2D8EF1F}"/>
                </a:ext>
              </a:extLst>
            </p:cNvPr>
            <p:cNvSpPr/>
            <p:nvPr/>
          </p:nvSpPr>
          <p:spPr>
            <a:xfrm>
              <a:off x="5647753" y="1778275"/>
              <a:ext cx="565541" cy="1976576"/>
            </a:xfrm>
            <a:custGeom>
              <a:avLst/>
              <a:gdLst>
                <a:gd name="connsiteX0" fmla="*/ 335796 w 565541"/>
                <a:gd name="connsiteY0" fmla="*/ 1531565 h 1976576"/>
                <a:gd name="connsiteX1" fmla="*/ 335796 w 565541"/>
                <a:gd name="connsiteY1" fmla="*/ 1585857 h 1976576"/>
                <a:gd name="connsiteX2" fmla="*/ 441823 w 565541"/>
                <a:gd name="connsiteY2" fmla="*/ 1585857 h 1976576"/>
                <a:gd name="connsiteX3" fmla="*/ 441823 w 565541"/>
                <a:gd name="connsiteY3" fmla="*/ 1531565 h 1976576"/>
                <a:gd name="connsiteX4" fmla="*/ 123718 w 565541"/>
                <a:gd name="connsiteY4" fmla="*/ 1526871 h 1976576"/>
                <a:gd name="connsiteX5" fmla="*/ 123718 w 565541"/>
                <a:gd name="connsiteY5" fmla="*/ 1581163 h 1976576"/>
                <a:gd name="connsiteX6" fmla="*/ 229745 w 565541"/>
                <a:gd name="connsiteY6" fmla="*/ 1581163 h 1976576"/>
                <a:gd name="connsiteX7" fmla="*/ 229745 w 565541"/>
                <a:gd name="connsiteY7" fmla="*/ 1526871 h 1976576"/>
                <a:gd name="connsiteX8" fmla="*/ 335796 w 565541"/>
                <a:gd name="connsiteY8" fmla="*/ 1409581 h 1976576"/>
                <a:gd name="connsiteX9" fmla="*/ 335796 w 565541"/>
                <a:gd name="connsiteY9" fmla="*/ 1463873 h 1976576"/>
                <a:gd name="connsiteX10" fmla="*/ 441823 w 565541"/>
                <a:gd name="connsiteY10" fmla="*/ 1463873 h 1976576"/>
                <a:gd name="connsiteX11" fmla="*/ 441823 w 565541"/>
                <a:gd name="connsiteY11" fmla="*/ 1409581 h 1976576"/>
                <a:gd name="connsiteX12" fmla="*/ 123718 w 565541"/>
                <a:gd name="connsiteY12" fmla="*/ 1404887 h 1976576"/>
                <a:gd name="connsiteX13" fmla="*/ 123718 w 565541"/>
                <a:gd name="connsiteY13" fmla="*/ 1459180 h 1976576"/>
                <a:gd name="connsiteX14" fmla="*/ 229745 w 565541"/>
                <a:gd name="connsiteY14" fmla="*/ 1459180 h 1976576"/>
                <a:gd name="connsiteX15" fmla="*/ 229745 w 565541"/>
                <a:gd name="connsiteY15" fmla="*/ 1404887 h 1976576"/>
                <a:gd name="connsiteX16" fmla="*/ 335796 w 565541"/>
                <a:gd name="connsiteY16" fmla="*/ 1287599 h 1976576"/>
                <a:gd name="connsiteX17" fmla="*/ 335796 w 565541"/>
                <a:gd name="connsiteY17" fmla="*/ 1341892 h 1976576"/>
                <a:gd name="connsiteX18" fmla="*/ 441823 w 565541"/>
                <a:gd name="connsiteY18" fmla="*/ 1341892 h 1976576"/>
                <a:gd name="connsiteX19" fmla="*/ 441823 w 565541"/>
                <a:gd name="connsiteY19" fmla="*/ 1287599 h 1976576"/>
                <a:gd name="connsiteX20" fmla="*/ 123718 w 565541"/>
                <a:gd name="connsiteY20" fmla="*/ 1282905 h 1976576"/>
                <a:gd name="connsiteX21" fmla="*/ 123718 w 565541"/>
                <a:gd name="connsiteY21" fmla="*/ 1337198 h 1976576"/>
                <a:gd name="connsiteX22" fmla="*/ 229745 w 565541"/>
                <a:gd name="connsiteY22" fmla="*/ 1337198 h 1976576"/>
                <a:gd name="connsiteX23" fmla="*/ 229745 w 565541"/>
                <a:gd name="connsiteY23" fmla="*/ 1282905 h 1976576"/>
                <a:gd name="connsiteX24" fmla="*/ 335796 w 565541"/>
                <a:gd name="connsiteY24" fmla="*/ 1165617 h 1976576"/>
                <a:gd name="connsiteX25" fmla="*/ 335796 w 565541"/>
                <a:gd name="connsiteY25" fmla="*/ 1219910 h 1976576"/>
                <a:gd name="connsiteX26" fmla="*/ 441823 w 565541"/>
                <a:gd name="connsiteY26" fmla="*/ 1219910 h 1976576"/>
                <a:gd name="connsiteX27" fmla="*/ 441823 w 565541"/>
                <a:gd name="connsiteY27" fmla="*/ 1165617 h 1976576"/>
                <a:gd name="connsiteX28" fmla="*/ 123718 w 565541"/>
                <a:gd name="connsiteY28" fmla="*/ 1160924 h 1976576"/>
                <a:gd name="connsiteX29" fmla="*/ 123718 w 565541"/>
                <a:gd name="connsiteY29" fmla="*/ 1215216 h 1976576"/>
                <a:gd name="connsiteX30" fmla="*/ 229745 w 565541"/>
                <a:gd name="connsiteY30" fmla="*/ 1215216 h 1976576"/>
                <a:gd name="connsiteX31" fmla="*/ 229745 w 565541"/>
                <a:gd name="connsiteY31" fmla="*/ 1160924 h 1976576"/>
                <a:gd name="connsiteX32" fmla="*/ 335796 w 565541"/>
                <a:gd name="connsiteY32" fmla="*/ 1043636 h 1976576"/>
                <a:gd name="connsiteX33" fmla="*/ 335796 w 565541"/>
                <a:gd name="connsiteY33" fmla="*/ 1097928 h 1976576"/>
                <a:gd name="connsiteX34" fmla="*/ 441823 w 565541"/>
                <a:gd name="connsiteY34" fmla="*/ 1097928 h 1976576"/>
                <a:gd name="connsiteX35" fmla="*/ 441823 w 565541"/>
                <a:gd name="connsiteY35" fmla="*/ 1043636 h 1976576"/>
                <a:gd name="connsiteX36" fmla="*/ 123718 w 565541"/>
                <a:gd name="connsiteY36" fmla="*/ 1038942 h 1976576"/>
                <a:gd name="connsiteX37" fmla="*/ 123718 w 565541"/>
                <a:gd name="connsiteY37" fmla="*/ 1093234 h 1976576"/>
                <a:gd name="connsiteX38" fmla="*/ 229745 w 565541"/>
                <a:gd name="connsiteY38" fmla="*/ 1093234 h 1976576"/>
                <a:gd name="connsiteX39" fmla="*/ 229745 w 565541"/>
                <a:gd name="connsiteY39" fmla="*/ 1038942 h 1976576"/>
                <a:gd name="connsiteX40" fmla="*/ 335796 w 565541"/>
                <a:gd name="connsiteY40" fmla="*/ 921654 h 1976576"/>
                <a:gd name="connsiteX41" fmla="*/ 335796 w 565541"/>
                <a:gd name="connsiteY41" fmla="*/ 975946 h 1976576"/>
                <a:gd name="connsiteX42" fmla="*/ 441823 w 565541"/>
                <a:gd name="connsiteY42" fmla="*/ 975946 h 1976576"/>
                <a:gd name="connsiteX43" fmla="*/ 441823 w 565541"/>
                <a:gd name="connsiteY43" fmla="*/ 921654 h 1976576"/>
                <a:gd name="connsiteX44" fmla="*/ 123718 w 565541"/>
                <a:gd name="connsiteY44" fmla="*/ 916960 h 1976576"/>
                <a:gd name="connsiteX45" fmla="*/ 123718 w 565541"/>
                <a:gd name="connsiteY45" fmla="*/ 971252 h 1976576"/>
                <a:gd name="connsiteX46" fmla="*/ 229745 w 565541"/>
                <a:gd name="connsiteY46" fmla="*/ 971252 h 1976576"/>
                <a:gd name="connsiteX47" fmla="*/ 229745 w 565541"/>
                <a:gd name="connsiteY47" fmla="*/ 916960 h 1976576"/>
                <a:gd name="connsiteX48" fmla="*/ 335796 w 565541"/>
                <a:gd name="connsiteY48" fmla="*/ 799672 h 1976576"/>
                <a:gd name="connsiteX49" fmla="*/ 335796 w 565541"/>
                <a:gd name="connsiteY49" fmla="*/ 853964 h 1976576"/>
                <a:gd name="connsiteX50" fmla="*/ 441823 w 565541"/>
                <a:gd name="connsiteY50" fmla="*/ 853964 h 1976576"/>
                <a:gd name="connsiteX51" fmla="*/ 441823 w 565541"/>
                <a:gd name="connsiteY51" fmla="*/ 799672 h 1976576"/>
                <a:gd name="connsiteX52" fmla="*/ 123718 w 565541"/>
                <a:gd name="connsiteY52" fmla="*/ 794978 h 1976576"/>
                <a:gd name="connsiteX53" fmla="*/ 123718 w 565541"/>
                <a:gd name="connsiteY53" fmla="*/ 849270 h 1976576"/>
                <a:gd name="connsiteX54" fmla="*/ 229745 w 565541"/>
                <a:gd name="connsiteY54" fmla="*/ 849270 h 1976576"/>
                <a:gd name="connsiteX55" fmla="*/ 229745 w 565541"/>
                <a:gd name="connsiteY55" fmla="*/ 794978 h 1976576"/>
                <a:gd name="connsiteX56" fmla="*/ 335796 w 565541"/>
                <a:gd name="connsiteY56" fmla="*/ 677690 h 1976576"/>
                <a:gd name="connsiteX57" fmla="*/ 335796 w 565541"/>
                <a:gd name="connsiteY57" fmla="*/ 731982 h 1976576"/>
                <a:gd name="connsiteX58" fmla="*/ 441823 w 565541"/>
                <a:gd name="connsiteY58" fmla="*/ 731982 h 1976576"/>
                <a:gd name="connsiteX59" fmla="*/ 441823 w 565541"/>
                <a:gd name="connsiteY59" fmla="*/ 677690 h 1976576"/>
                <a:gd name="connsiteX60" fmla="*/ 123718 w 565541"/>
                <a:gd name="connsiteY60" fmla="*/ 672996 h 1976576"/>
                <a:gd name="connsiteX61" fmla="*/ 123718 w 565541"/>
                <a:gd name="connsiteY61" fmla="*/ 727289 h 1976576"/>
                <a:gd name="connsiteX62" fmla="*/ 229745 w 565541"/>
                <a:gd name="connsiteY62" fmla="*/ 727289 h 1976576"/>
                <a:gd name="connsiteX63" fmla="*/ 229745 w 565541"/>
                <a:gd name="connsiteY63" fmla="*/ 672996 h 1976576"/>
                <a:gd name="connsiteX64" fmla="*/ 335796 w 565541"/>
                <a:gd name="connsiteY64" fmla="*/ 555708 h 1976576"/>
                <a:gd name="connsiteX65" fmla="*/ 335796 w 565541"/>
                <a:gd name="connsiteY65" fmla="*/ 610000 h 1976576"/>
                <a:gd name="connsiteX66" fmla="*/ 441823 w 565541"/>
                <a:gd name="connsiteY66" fmla="*/ 610000 h 1976576"/>
                <a:gd name="connsiteX67" fmla="*/ 441823 w 565541"/>
                <a:gd name="connsiteY67" fmla="*/ 555708 h 1976576"/>
                <a:gd name="connsiteX68" fmla="*/ 123718 w 565541"/>
                <a:gd name="connsiteY68" fmla="*/ 551014 h 1976576"/>
                <a:gd name="connsiteX69" fmla="*/ 123718 w 565541"/>
                <a:gd name="connsiteY69" fmla="*/ 605307 h 1976576"/>
                <a:gd name="connsiteX70" fmla="*/ 229745 w 565541"/>
                <a:gd name="connsiteY70" fmla="*/ 605307 h 1976576"/>
                <a:gd name="connsiteX71" fmla="*/ 229745 w 565541"/>
                <a:gd name="connsiteY71" fmla="*/ 551014 h 1976576"/>
                <a:gd name="connsiteX72" fmla="*/ 335796 w 565541"/>
                <a:gd name="connsiteY72" fmla="*/ 433726 h 1976576"/>
                <a:gd name="connsiteX73" fmla="*/ 335796 w 565541"/>
                <a:gd name="connsiteY73" fmla="*/ 488019 h 1976576"/>
                <a:gd name="connsiteX74" fmla="*/ 441823 w 565541"/>
                <a:gd name="connsiteY74" fmla="*/ 488019 h 1976576"/>
                <a:gd name="connsiteX75" fmla="*/ 441823 w 565541"/>
                <a:gd name="connsiteY75" fmla="*/ 433726 h 1976576"/>
                <a:gd name="connsiteX76" fmla="*/ 123718 w 565541"/>
                <a:gd name="connsiteY76" fmla="*/ 429032 h 1976576"/>
                <a:gd name="connsiteX77" fmla="*/ 123718 w 565541"/>
                <a:gd name="connsiteY77" fmla="*/ 483325 h 1976576"/>
                <a:gd name="connsiteX78" fmla="*/ 229745 w 565541"/>
                <a:gd name="connsiteY78" fmla="*/ 483325 h 1976576"/>
                <a:gd name="connsiteX79" fmla="*/ 229745 w 565541"/>
                <a:gd name="connsiteY79" fmla="*/ 429032 h 1976576"/>
                <a:gd name="connsiteX80" fmla="*/ 244058 w 565541"/>
                <a:gd name="connsiteY80" fmla="*/ 0 h 1976576"/>
                <a:gd name="connsiteX81" fmla="*/ 321484 w 565541"/>
                <a:gd name="connsiteY81" fmla="*/ 0 h 1976576"/>
                <a:gd name="connsiteX82" fmla="*/ 321484 w 565541"/>
                <a:gd name="connsiteY82" fmla="*/ 178763 h 1976576"/>
                <a:gd name="connsiteX83" fmla="*/ 388810 w 565541"/>
                <a:gd name="connsiteY83" fmla="*/ 178763 h 1976576"/>
                <a:gd name="connsiteX84" fmla="*/ 388810 w 565541"/>
                <a:gd name="connsiteY84" fmla="*/ 299617 h 1976576"/>
                <a:gd name="connsiteX85" fmla="*/ 565541 w 565541"/>
                <a:gd name="connsiteY85" fmla="*/ 299617 h 1976576"/>
                <a:gd name="connsiteX86" fmla="*/ 565541 w 565541"/>
                <a:gd name="connsiteY86" fmla="*/ 1976576 h 1976576"/>
                <a:gd name="connsiteX87" fmla="*/ 448247 w 565541"/>
                <a:gd name="connsiteY87" fmla="*/ 1976576 h 1976576"/>
                <a:gd name="connsiteX88" fmla="*/ 371127 w 565541"/>
                <a:gd name="connsiteY88" fmla="*/ 1976576 h 1976576"/>
                <a:gd name="connsiteX89" fmla="*/ 194414 w 565541"/>
                <a:gd name="connsiteY89" fmla="*/ 1976576 h 1976576"/>
                <a:gd name="connsiteX90" fmla="*/ 88332 w 565541"/>
                <a:gd name="connsiteY90" fmla="*/ 1976576 h 1976576"/>
                <a:gd name="connsiteX91" fmla="*/ 0 w 565541"/>
                <a:gd name="connsiteY91" fmla="*/ 1976576 h 1976576"/>
                <a:gd name="connsiteX92" fmla="*/ 0 w 565541"/>
                <a:gd name="connsiteY92" fmla="*/ 299617 h 1976576"/>
                <a:gd name="connsiteX93" fmla="*/ 176731 w 565541"/>
                <a:gd name="connsiteY93" fmla="*/ 299617 h 1976576"/>
                <a:gd name="connsiteX94" fmla="*/ 176731 w 565541"/>
                <a:gd name="connsiteY94" fmla="*/ 178763 h 1976576"/>
                <a:gd name="connsiteX95" fmla="*/ 244058 w 565541"/>
                <a:gd name="connsiteY95" fmla="*/ 178763 h 197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65541" h="1976576">
                  <a:moveTo>
                    <a:pt x="335796" y="1531565"/>
                  </a:moveTo>
                  <a:lnTo>
                    <a:pt x="335796" y="1585857"/>
                  </a:lnTo>
                  <a:lnTo>
                    <a:pt x="441823" y="1585857"/>
                  </a:lnTo>
                  <a:lnTo>
                    <a:pt x="441823" y="1531565"/>
                  </a:lnTo>
                  <a:close/>
                  <a:moveTo>
                    <a:pt x="123718" y="1526871"/>
                  </a:moveTo>
                  <a:lnTo>
                    <a:pt x="123718" y="1581163"/>
                  </a:lnTo>
                  <a:lnTo>
                    <a:pt x="229745" y="1581163"/>
                  </a:lnTo>
                  <a:lnTo>
                    <a:pt x="229745" y="1526871"/>
                  </a:lnTo>
                  <a:close/>
                  <a:moveTo>
                    <a:pt x="335796" y="1409581"/>
                  </a:moveTo>
                  <a:lnTo>
                    <a:pt x="335796" y="1463873"/>
                  </a:lnTo>
                  <a:lnTo>
                    <a:pt x="441823" y="1463873"/>
                  </a:lnTo>
                  <a:lnTo>
                    <a:pt x="441823" y="1409581"/>
                  </a:lnTo>
                  <a:close/>
                  <a:moveTo>
                    <a:pt x="123718" y="1404887"/>
                  </a:moveTo>
                  <a:lnTo>
                    <a:pt x="123718" y="1459180"/>
                  </a:lnTo>
                  <a:lnTo>
                    <a:pt x="229745" y="1459180"/>
                  </a:lnTo>
                  <a:lnTo>
                    <a:pt x="229745" y="1404887"/>
                  </a:lnTo>
                  <a:close/>
                  <a:moveTo>
                    <a:pt x="335796" y="1287599"/>
                  </a:moveTo>
                  <a:lnTo>
                    <a:pt x="335796" y="1341892"/>
                  </a:lnTo>
                  <a:lnTo>
                    <a:pt x="441823" y="1341892"/>
                  </a:lnTo>
                  <a:lnTo>
                    <a:pt x="441823" y="1287599"/>
                  </a:lnTo>
                  <a:close/>
                  <a:moveTo>
                    <a:pt x="123718" y="1282905"/>
                  </a:moveTo>
                  <a:lnTo>
                    <a:pt x="123718" y="1337198"/>
                  </a:lnTo>
                  <a:lnTo>
                    <a:pt x="229745" y="1337198"/>
                  </a:lnTo>
                  <a:lnTo>
                    <a:pt x="229745" y="1282905"/>
                  </a:lnTo>
                  <a:close/>
                  <a:moveTo>
                    <a:pt x="335796" y="1165617"/>
                  </a:moveTo>
                  <a:lnTo>
                    <a:pt x="335796" y="1219910"/>
                  </a:lnTo>
                  <a:lnTo>
                    <a:pt x="441823" y="1219910"/>
                  </a:lnTo>
                  <a:lnTo>
                    <a:pt x="441823" y="1165617"/>
                  </a:lnTo>
                  <a:close/>
                  <a:moveTo>
                    <a:pt x="123718" y="1160924"/>
                  </a:moveTo>
                  <a:lnTo>
                    <a:pt x="123718" y="1215216"/>
                  </a:lnTo>
                  <a:lnTo>
                    <a:pt x="229745" y="1215216"/>
                  </a:lnTo>
                  <a:lnTo>
                    <a:pt x="229745" y="1160924"/>
                  </a:lnTo>
                  <a:close/>
                  <a:moveTo>
                    <a:pt x="335796" y="1043636"/>
                  </a:moveTo>
                  <a:lnTo>
                    <a:pt x="335796" y="1097928"/>
                  </a:lnTo>
                  <a:lnTo>
                    <a:pt x="441823" y="1097928"/>
                  </a:lnTo>
                  <a:lnTo>
                    <a:pt x="441823" y="1043636"/>
                  </a:lnTo>
                  <a:close/>
                  <a:moveTo>
                    <a:pt x="123718" y="1038942"/>
                  </a:moveTo>
                  <a:lnTo>
                    <a:pt x="123718" y="1093234"/>
                  </a:lnTo>
                  <a:lnTo>
                    <a:pt x="229745" y="1093234"/>
                  </a:lnTo>
                  <a:lnTo>
                    <a:pt x="229745" y="1038942"/>
                  </a:lnTo>
                  <a:close/>
                  <a:moveTo>
                    <a:pt x="335796" y="921654"/>
                  </a:moveTo>
                  <a:lnTo>
                    <a:pt x="335796" y="975946"/>
                  </a:lnTo>
                  <a:lnTo>
                    <a:pt x="441823" y="975946"/>
                  </a:lnTo>
                  <a:lnTo>
                    <a:pt x="441823" y="921654"/>
                  </a:lnTo>
                  <a:close/>
                  <a:moveTo>
                    <a:pt x="123718" y="916960"/>
                  </a:moveTo>
                  <a:lnTo>
                    <a:pt x="123718" y="971252"/>
                  </a:lnTo>
                  <a:lnTo>
                    <a:pt x="229745" y="971252"/>
                  </a:lnTo>
                  <a:lnTo>
                    <a:pt x="229745" y="916960"/>
                  </a:lnTo>
                  <a:close/>
                  <a:moveTo>
                    <a:pt x="335796" y="799672"/>
                  </a:moveTo>
                  <a:lnTo>
                    <a:pt x="335796" y="853964"/>
                  </a:lnTo>
                  <a:lnTo>
                    <a:pt x="441823" y="853964"/>
                  </a:lnTo>
                  <a:lnTo>
                    <a:pt x="441823" y="799672"/>
                  </a:lnTo>
                  <a:close/>
                  <a:moveTo>
                    <a:pt x="123718" y="794978"/>
                  </a:moveTo>
                  <a:lnTo>
                    <a:pt x="123718" y="849270"/>
                  </a:lnTo>
                  <a:lnTo>
                    <a:pt x="229745" y="849270"/>
                  </a:lnTo>
                  <a:lnTo>
                    <a:pt x="229745" y="794978"/>
                  </a:lnTo>
                  <a:close/>
                  <a:moveTo>
                    <a:pt x="335796" y="677690"/>
                  </a:moveTo>
                  <a:lnTo>
                    <a:pt x="335796" y="731982"/>
                  </a:lnTo>
                  <a:lnTo>
                    <a:pt x="441823" y="731982"/>
                  </a:lnTo>
                  <a:lnTo>
                    <a:pt x="441823" y="677690"/>
                  </a:lnTo>
                  <a:close/>
                  <a:moveTo>
                    <a:pt x="123718" y="672996"/>
                  </a:moveTo>
                  <a:lnTo>
                    <a:pt x="123718" y="727289"/>
                  </a:lnTo>
                  <a:lnTo>
                    <a:pt x="229745" y="727289"/>
                  </a:lnTo>
                  <a:lnTo>
                    <a:pt x="229745" y="672996"/>
                  </a:lnTo>
                  <a:close/>
                  <a:moveTo>
                    <a:pt x="335796" y="555708"/>
                  </a:moveTo>
                  <a:lnTo>
                    <a:pt x="335796" y="610000"/>
                  </a:lnTo>
                  <a:lnTo>
                    <a:pt x="441823" y="610000"/>
                  </a:lnTo>
                  <a:lnTo>
                    <a:pt x="441823" y="555708"/>
                  </a:lnTo>
                  <a:close/>
                  <a:moveTo>
                    <a:pt x="123718" y="551014"/>
                  </a:moveTo>
                  <a:lnTo>
                    <a:pt x="123718" y="605307"/>
                  </a:lnTo>
                  <a:lnTo>
                    <a:pt x="229745" y="605307"/>
                  </a:lnTo>
                  <a:lnTo>
                    <a:pt x="229745" y="551014"/>
                  </a:lnTo>
                  <a:close/>
                  <a:moveTo>
                    <a:pt x="335796" y="433726"/>
                  </a:moveTo>
                  <a:lnTo>
                    <a:pt x="335796" y="488019"/>
                  </a:lnTo>
                  <a:lnTo>
                    <a:pt x="441823" y="488019"/>
                  </a:lnTo>
                  <a:lnTo>
                    <a:pt x="441823" y="433726"/>
                  </a:lnTo>
                  <a:close/>
                  <a:moveTo>
                    <a:pt x="123718" y="429032"/>
                  </a:moveTo>
                  <a:lnTo>
                    <a:pt x="123718" y="483325"/>
                  </a:lnTo>
                  <a:lnTo>
                    <a:pt x="229745" y="483325"/>
                  </a:lnTo>
                  <a:lnTo>
                    <a:pt x="229745" y="429032"/>
                  </a:lnTo>
                  <a:close/>
                  <a:moveTo>
                    <a:pt x="244058" y="0"/>
                  </a:moveTo>
                  <a:lnTo>
                    <a:pt x="321484" y="0"/>
                  </a:lnTo>
                  <a:lnTo>
                    <a:pt x="321484" y="178763"/>
                  </a:lnTo>
                  <a:lnTo>
                    <a:pt x="388810" y="178763"/>
                  </a:lnTo>
                  <a:lnTo>
                    <a:pt x="388810" y="299617"/>
                  </a:lnTo>
                  <a:lnTo>
                    <a:pt x="565541" y="299617"/>
                  </a:lnTo>
                  <a:lnTo>
                    <a:pt x="565541" y="1976576"/>
                  </a:lnTo>
                  <a:lnTo>
                    <a:pt x="448247" y="1976576"/>
                  </a:lnTo>
                  <a:lnTo>
                    <a:pt x="371127" y="1976576"/>
                  </a:lnTo>
                  <a:lnTo>
                    <a:pt x="194414" y="1976576"/>
                  </a:lnTo>
                  <a:lnTo>
                    <a:pt x="88332" y="1976576"/>
                  </a:lnTo>
                  <a:lnTo>
                    <a:pt x="0" y="1976576"/>
                  </a:lnTo>
                  <a:lnTo>
                    <a:pt x="0" y="299617"/>
                  </a:lnTo>
                  <a:lnTo>
                    <a:pt x="176731" y="299617"/>
                  </a:lnTo>
                  <a:lnTo>
                    <a:pt x="176731" y="178763"/>
                  </a:lnTo>
                  <a:lnTo>
                    <a:pt x="244058" y="17876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749" name="Freeform: Shape 10">
              <a:extLst>
                <a:ext uri="{FF2B5EF4-FFF2-40B4-BE49-F238E27FC236}">
                  <a16:creationId xmlns:a16="http://schemas.microsoft.com/office/drawing/2014/main" id="{06188657-2466-4C2D-BF76-EB45EDF28F3E}"/>
                </a:ext>
              </a:extLst>
            </p:cNvPr>
            <p:cNvSpPr/>
            <p:nvPr/>
          </p:nvSpPr>
          <p:spPr>
            <a:xfrm>
              <a:off x="6261477" y="1635492"/>
              <a:ext cx="373686" cy="2119359"/>
            </a:xfrm>
            <a:custGeom>
              <a:avLst/>
              <a:gdLst>
                <a:gd name="connsiteX0" fmla="*/ 335280 w 333375"/>
                <a:gd name="connsiteY0" fmla="*/ 3057525 h 3057525"/>
                <a:gd name="connsiteX1" fmla="*/ 0 w 333375"/>
                <a:gd name="connsiteY1" fmla="*/ 3057525 h 3057525"/>
                <a:gd name="connsiteX2" fmla="*/ 0 w 333375"/>
                <a:gd name="connsiteY2" fmla="*/ 0 h 3057525"/>
                <a:gd name="connsiteX3" fmla="*/ 203835 w 333375"/>
                <a:gd name="connsiteY3" fmla="*/ 217170 h 3057525"/>
                <a:gd name="connsiteX4" fmla="*/ 218123 w 333375"/>
                <a:gd name="connsiteY4" fmla="*/ 269558 h 3057525"/>
                <a:gd name="connsiteX5" fmla="*/ 218123 w 333375"/>
                <a:gd name="connsiteY5" fmla="*/ 788670 h 3057525"/>
                <a:gd name="connsiteX6" fmla="*/ 252413 w 333375"/>
                <a:gd name="connsiteY6" fmla="*/ 870585 h 3057525"/>
                <a:gd name="connsiteX7" fmla="*/ 338138 w 333375"/>
                <a:gd name="connsiteY7" fmla="*/ 1076325 h 3057525"/>
                <a:gd name="connsiteX8" fmla="*/ 336233 w 333375"/>
                <a:gd name="connsiteY8" fmla="*/ 2999423 h 3057525"/>
                <a:gd name="connsiteX9" fmla="*/ 335280 w 333375"/>
                <a:gd name="connsiteY9" fmla="*/ 3057525 h 3057525"/>
                <a:gd name="connsiteX10" fmla="*/ 58103 w 333375"/>
                <a:gd name="connsiteY10" fmla="*/ 796290 h 3057525"/>
                <a:gd name="connsiteX11" fmla="*/ 35243 w 333375"/>
                <a:gd name="connsiteY11" fmla="*/ 755333 h 3057525"/>
                <a:gd name="connsiteX12" fmla="*/ 20955 w 333375"/>
                <a:gd name="connsiteY12" fmla="*/ 768668 h 3057525"/>
                <a:gd name="connsiteX13" fmla="*/ 20955 w 333375"/>
                <a:gd name="connsiteY13" fmla="*/ 1084898 h 3057525"/>
                <a:gd name="connsiteX14" fmla="*/ 91440 w 333375"/>
                <a:gd name="connsiteY14" fmla="*/ 1084898 h 3057525"/>
                <a:gd name="connsiteX15" fmla="*/ 90488 w 333375"/>
                <a:gd name="connsiteY15" fmla="*/ 832485 h 3057525"/>
                <a:gd name="connsiteX16" fmla="*/ 61913 w 333375"/>
                <a:gd name="connsiteY16" fmla="*/ 801053 h 3057525"/>
                <a:gd name="connsiteX17" fmla="*/ 58103 w 333375"/>
                <a:gd name="connsiteY17" fmla="*/ 796290 h 3057525"/>
                <a:gd name="connsiteX18" fmla="*/ 158115 w 333375"/>
                <a:gd name="connsiteY18" fmla="*/ 875347 h 3057525"/>
                <a:gd name="connsiteX19" fmla="*/ 159068 w 333375"/>
                <a:gd name="connsiteY19" fmla="*/ 877253 h 3057525"/>
                <a:gd name="connsiteX20" fmla="*/ 116205 w 333375"/>
                <a:gd name="connsiteY20" fmla="*/ 837247 h 3057525"/>
                <a:gd name="connsiteX21" fmla="*/ 116205 w 333375"/>
                <a:gd name="connsiteY21" fmla="*/ 1084898 h 3057525"/>
                <a:gd name="connsiteX22" fmla="*/ 215265 w 333375"/>
                <a:gd name="connsiteY22" fmla="*/ 1084898 h 3057525"/>
                <a:gd name="connsiteX23" fmla="*/ 216218 w 333375"/>
                <a:gd name="connsiteY23" fmla="*/ 975360 h 3057525"/>
                <a:gd name="connsiteX24" fmla="*/ 158115 w 333375"/>
                <a:gd name="connsiteY24" fmla="*/ 875347 h 3057525"/>
                <a:gd name="connsiteX25" fmla="*/ 215265 w 333375"/>
                <a:gd name="connsiteY25" fmla="*/ 1448753 h 3057525"/>
                <a:gd name="connsiteX26" fmla="*/ 215265 w 333375"/>
                <a:gd name="connsiteY26" fmla="*/ 1114425 h 3057525"/>
                <a:gd name="connsiteX27" fmla="*/ 118110 w 333375"/>
                <a:gd name="connsiteY27" fmla="*/ 1114425 h 3057525"/>
                <a:gd name="connsiteX28" fmla="*/ 118110 w 333375"/>
                <a:gd name="connsiteY28" fmla="*/ 1448753 h 3057525"/>
                <a:gd name="connsiteX29" fmla="*/ 215265 w 333375"/>
                <a:gd name="connsiteY29" fmla="*/ 1448753 h 3057525"/>
                <a:gd name="connsiteX30" fmla="*/ 236220 w 333375"/>
                <a:gd name="connsiteY30" fmla="*/ 1113473 h 3057525"/>
                <a:gd name="connsiteX31" fmla="*/ 236220 w 333375"/>
                <a:gd name="connsiteY31" fmla="*/ 1447800 h 3057525"/>
                <a:gd name="connsiteX32" fmla="*/ 313373 w 333375"/>
                <a:gd name="connsiteY32" fmla="*/ 1447800 h 3057525"/>
                <a:gd name="connsiteX33" fmla="*/ 313373 w 333375"/>
                <a:gd name="connsiteY33" fmla="*/ 1113473 h 3057525"/>
                <a:gd name="connsiteX34" fmla="*/ 236220 w 333375"/>
                <a:gd name="connsiteY34" fmla="*/ 1113473 h 3057525"/>
                <a:gd name="connsiteX35" fmla="*/ 89535 w 333375"/>
                <a:gd name="connsiteY35" fmla="*/ 1448753 h 3057525"/>
                <a:gd name="connsiteX36" fmla="*/ 89535 w 333375"/>
                <a:gd name="connsiteY36" fmla="*/ 1114425 h 3057525"/>
                <a:gd name="connsiteX37" fmla="*/ 20003 w 333375"/>
                <a:gd name="connsiteY37" fmla="*/ 1114425 h 3057525"/>
                <a:gd name="connsiteX38" fmla="*/ 20003 w 333375"/>
                <a:gd name="connsiteY38" fmla="*/ 1448753 h 3057525"/>
                <a:gd name="connsiteX39" fmla="*/ 89535 w 333375"/>
                <a:gd name="connsiteY39" fmla="*/ 1448753 h 3057525"/>
                <a:gd name="connsiteX40" fmla="*/ 135255 w 333375"/>
                <a:gd name="connsiteY40" fmla="*/ 742950 h 3057525"/>
                <a:gd name="connsiteX41" fmla="*/ 135255 w 333375"/>
                <a:gd name="connsiteY41" fmla="*/ 366713 h 3057525"/>
                <a:gd name="connsiteX42" fmla="*/ 76200 w 333375"/>
                <a:gd name="connsiteY42" fmla="*/ 366713 h 3057525"/>
                <a:gd name="connsiteX43" fmla="*/ 75248 w 333375"/>
                <a:gd name="connsiteY43" fmla="*/ 633413 h 3057525"/>
                <a:gd name="connsiteX44" fmla="*/ 135255 w 333375"/>
                <a:gd name="connsiteY44" fmla="*/ 742950 h 3057525"/>
                <a:gd name="connsiteX45" fmla="*/ 154305 w 333375"/>
                <a:gd name="connsiteY45" fmla="*/ 367665 h 3057525"/>
                <a:gd name="connsiteX46" fmla="*/ 156210 w 333375"/>
                <a:gd name="connsiteY46" fmla="*/ 753428 h 3057525"/>
                <a:gd name="connsiteX47" fmla="*/ 194310 w 333375"/>
                <a:gd name="connsiteY47" fmla="*/ 816293 h 3057525"/>
                <a:gd name="connsiteX48" fmla="*/ 194310 w 333375"/>
                <a:gd name="connsiteY48" fmla="*/ 365760 h 3057525"/>
                <a:gd name="connsiteX49" fmla="*/ 154305 w 333375"/>
                <a:gd name="connsiteY49" fmla="*/ 367665 h 3057525"/>
                <a:gd name="connsiteX50" fmla="*/ 176213 w 333375"/>
                <a:gd name="connsiteY50" fmla="*/ 1740218 h 3057525"/>
                <a:gd name="connsiteX51" fmla="*/ 20955 w 333375"/>
                <a:gd name="connsiteY51" fmla="*/ 1740218 h 3057525"/>
                <a:gd name="connsiteX52" fmla="*/ 20955 w 333375"/>
                <a:gd name="connsiteY52" fmla="*/ 1836420 h 3057525"/>
                <a:gd name="connsiteX53" fmla="*/ 176213 w 333375"/>
                <a:gd name="connsiteY53" fmla="*/ 1836420 h 3057525"/>
                <a:gd name="connsiteX54" fmla="*/ 176213 w 333375"/>
                <a:gd name="connsiteY54" fmla="*/ 1740218 h 3057525"/>
                <a:gd name="connsiteX55" fmla="*/ 155258 w 333375"/>
                <a:gd name="connsiteY55" fmla="*/ 1618298 h 3057525"/>
                <a:gd name="connsiteX56" fmla="*/ 155258 w 333375"/>
                <a:gd name="connsiteY56" fmla="*/ 1713548 h 3057525"/>
                <a:gd name="connsiteX57" fmla="*/ 311468 w 333375"/>
                <a:gd name="connsiteY57" fmla="*/ 1713548 h 3057525"/>
                <a:gd name="connsiteX58" fmla="*/ 311468 w 333375"/>
                <a:gd name="connsiteY58" fmla="*/ 1618298 h 3057525"/>
                <a:gd name="connsiteX59" fmla="*/ 155258 w 333375"/>
                <a:gd name="connsiteY59" fmla="*/ 1618298 h 3057525"/>
                <a:gd name="connsiteX60" fmla="*/ 87630 w 333375"/>
                <a:gd name="connsiteY60" fmla="*/ 1595438 h 3057525"/>
                <a:gd name="connsiteX61" fmla="*/ 243840 w 333375"/>
                <a:gd name="connsiteY61" fmla="*/ 1595438 h 3057525"/>
                <a:gd name="connsiteX62" fmla="*/ 243840 w 333375"/>
                <a:gd name="connsiteY62" fmla="*/ 1501140 h 3057525"/>
                <a:gd name="connsiteX63" fmla="*/ 87630 w 333375"/>
                <a:gd name="connsiteY63" fmla="*/ 1501140 h 3057525"/>
                <a:gd name="connsiteX64" fmla="*/ 87630 w 333375"/>
                <a:gd name="connsiteY64" fmla="*/ 1595438 h 3057525"/>
                <a:gd name="connsiteX65" fmla="*/ 244793 w 333375"/>
                <a:gd name="connsiteY65" fmla="*/ 1861185 h 3057525"/>
                <a:gd name="connsiteX66" fmla="*/ 89535 w 333375"/>
                <a:gd name="connsiteY66" fmla="*/ 1861185 h 3057525"/>
                <a:gd name="connsiteX67" fmla="*/ 89535 w 333375"/>
                <a:gd name="connsiteY67" fmla="*/ 1955482 h 3057525"/>
                <a:gd name="connsiteX68" fmla="*/ 244793 w 333375"/>
                <a:gd name="connsiteY68" fmla="*/ 1955482 h 3057525"/>
                <a:gd name="connsiteX69" fmla="*/ 244793 w 333375"/>
                <a:gd name="connsiteY69" fmla="*/ 1861185 h 3057525"/>
                <a:gd name="connsiteX70" fmla="*/ 40958 w 333375"/>
                <a:gd name="connsiteY70" fmla="*/ 659130 h 3057525"/>
                <a:gd name="connsiteX71" fmla="*/ 53340 w 333375"/>
                <a:gd name="connsiteY71" fmla="*/ 652463 h 3057525"/>
                <a:gd name="connsiteX72" fmla="*/ 53340 w 333375"/>
                <a:gd name="connsiteY72" fmla="*/ 369570 h 3057525"/>
                <a:gd name="connsiteX73" fmla="*/ 17145 w 333375"/>
                <a:gd name="connsiteY73" fmla="*/ 396240 h 3057525"/>
                <a:gd name="connsiteX74" fmla="*/ 18098 w 333375"/>
                <a:gd name="connsiteY74" fmla="*/ 599123 h 3057525"/>
                <a:gd name="connsiteX75" fmla="*/ 40958 w 333375"/>
                <a:gd name="connsiteY75" fmla="*/ 659130 h 3057525"/>
                <a:gd name="connsiteX76" fmla="*/ 178118 w 333375"/>
                <a:gd name="connsiteY76" fmla="*/ 2103120 h 3057525"/>
                <a:gd name="connsiteX77" fmla="*/ 21908 w 333375"/>
                <a:gd name="connsiteY77" fmla="*/ 2103120 h 3057525"/>
                <a:gd name="connsiteX78" fmla="*/ 21908 w 333375"/>
                <a:gd name="connsiteY78" fmla="*/ 2197418 h 3057525"/>
                <a:gd name="connsiteX79" fmla="*/ 175260 w 333375"/>
                <a:gd name="connsiteY79" fmla="*/ 2197418 h 3057525"/>
                <a:gd name="connsiteX80" fmla="*/ 178118 w 333375"/>
                <a:gd name="connsiteY80" fmla="*/ 2177415 h 3057525"/>
                <a:gd name="connsiteX81" fmla="*/ 178118 w 333375"/>
                <a:gd name="connsiteY81" fmla="*/ 2103120 h 3057525"/>
                <a:gd name="connsiteX82" fmla="*/ 313373 w 333375"/>
                <a:gd name="connsiteY82" fmla="*/ 1086803 h 3057525"/>
                <a:gd name="connsiteX83" fmla="*/ 238125 w 333375"/>
                <a:gd name="connsiteY83" fmla="*/ 942022 h 3057525"/>
                <a:gd name="connsiteX84" fmla="*/ 238125 w 333375"/>
                <a:gd name="connsiteY84" fmla="*/ 1086803 h 3057525"/>
                <a:gd name="connsiteX85" fmla="*/ 313373 w 333375"/>
                <a:gd name="connsiteY85" fmla="*/ 1086803 h 3057525"/>
                <a:gd name="connsiteX86" fmla="*/ 133350 w 333375"/>
                <a:gd name="connsiteY86" fmla="*/ 339090 h 3057525"/>
                <a:gd name="connsiteX87" fmla="*/ 79058 w 333375"/>
                <a:gd name="connsiteY87" fmla="*/ 186690 h 3057525"/>
                <a:gd name="connsiteX88" fmla="*/ 79058 w 333375"/>
                <a:gd name="connsiteY88" fmla="*/ 339090 h 3057525"/>
                <a:gd name="connsiteX89" fmla="*/ 133350 w 333375"/>
                <a:gd name="connsiteY89" fmla="*/ 339090 h 3057525"/>
                <a:gd name="connsiteX90" fmla="*/ 33338 w 333375"/>
                <a:gd name="connsiteY90" fmla="*/ 140970 h 3057525"/>
                <a:gd name="connsiteX91" fmla="*/ 20003 w 333375"/>
                <a:gd name="connsiteY91" fmla="*/ 142875 h 3057525"/>
                <a:gd name="connsiteX92" fmla="*/ 20003 w 333375"/>
                <a:gd name="connsiteY92" fmla="*/ 346710 h 3057525"/>
                <a:gd name="connsiteX93" fmla="*/ 52388 w 333375"/>
                <a:gd name="connsiteY93" fmla="*/ 325755 h 3057525"/>
                <a:gd name="connsiteX94" fmla="*/ 33338 w 333375"/>
                <a:gd name="connsiteY94" fmla="*/ 140970 h 3057525"/>
                <a:gd name="connsiteX95" fmla="*/ 130493 w 333375"/>
                <a:gd name="connsiteY95" fmla="*/ 1713548 h 3057525"/>
                <a:gd name="connsiteX96" fmla="*/ 130493 w 333375"/>
                <a:gd name="connsiteY96" fmla="*/ 1614488 h 3057525"/>
                <a:gd name="connsiteX97" fmla="*/ 87630 w 333375"/>
                <a:gd name="connsiteY97" fmla="*/ 1619250 h 3057525"/>
                <a:gd name="connsiteX98" fmla="*/ 87630 w 333375"/>
                <a:gd name="connsiteY98" fmla="*/ 1713548 h 3057525"/>
                <a:gd name="connsiteX99" fmla="*/ 130493 w 333375"/>
                <a:gd name="connsiteY99" fmla="*/ 1713548 h 3057525"/>
                <a:gd name="connsiteX100" fmla="*/ 312420 w 333375"/>
                <a:gd name="connsiteY100" fmla="*/ 2099310 h 3057525"/>
                <a:gd name="connsiteX101" fmla="*/ 269558 w 333375"/>
                <a:gd name="connsiteY101" fmla="*/ 2103120 h 3057525"/>
                <a:gd name="connsiteX102" fmla="*/ 269558 w 333375"/>
                <a:gd name="connsiteY102" fmla="*/ 2196465 h 3057525"/>
                <a:gd name="connsiteX103" fmla="*/ 312420 w 333375"/>
                <a:gd name="connsiteY103" fmla="*/ 2196465 h 3057525"/>
                <a:gd name="connsiteX104" fmla="*/ 312420 w 333375"/>
                <a:gd name="connsiteY104" fmla="*/ 2099310 h 3057525"/>
                <a:gd name="connsiteX105" fmla="*/ 244793 w 333375"/>
                <a:gd name="connsiteY105" fmla="*/ 1975485 h 3057525"/>
                <a:gd name="connsiteX106" fmla="*/ 200978 w 333375"/>
                <a:gd name="connsiteY106" fmla="*/ 1980248 h 3057525"/>
                <a:gd name="connsiteX107" fmla="*/ 200978 w 333375"/>
                <a:gd name="connsiteY107" fmla="*/ 2073593 h 3057525"/>
                <a:gd name="connsiteX108" fmla="*/ 244793 w 333375"/>
                <a:gd name="connsiteY108" fmla="*/ 2073593 h 3057525"/>
                <a:gd name="connsiteX109" fmla="*/ 244793 w 333375"/>
                <a:gd name="connsiteY109" fmla="*/ 1975485 h 3057525"/>
                <a:gd name="connsiteX110" fmla="*/ 202883 w 333375"/>
                <a:gd name="connsiteY110" fmla="*/ 2101215 h 3057525"/>
                <a:gd name="connsiteX111" fmla="*/ 202883 w 333375"/>
                <a:gd name="connsiteY111" fmla="*/ 2196465 h 3057525"/>
                <a:gd name="connsiteX112" fmla="*/ 243840 w 333375"/>
                <a:gd name="connsiteY112" fmla="*/ 2196465 h 3057525"/>
                <a:gd name="connsiteX113" fmla="*/ 243840 w 333375"/>
                <a:gd name="connsiteY113" fmla="*/ 2101215 h 3057525"/>
                <a:gd name="connsiteX114" fmla="*/ 202883 w 333375"/>
                <a:gd name="connsiteY114" fmla="*/ 2101215 h 3057525"/>
                <a:gd name="connsiteX115" fmla="*/ 270510 w 333375"/>
                <a:gd name="connsiteY115" fmla="*/ 1979295 h 3057525"/>
                <a:gd name="connsiteX116" fmla="*/ 270510 w 333375"/>
                <a:gd name="connsiteY116" fmla="*/ 2078355 h 3057525"/>
                <a:gd name="connsiteX117" fmla="*/ 312420 w 333375"/>
                <a:gd name="connsiteY117" fmla="*/ 2073593 h 3057525"/>
                <a:gd name="connsiteX118" fmla="*/ 312420 w 333375"/>
                <a:gd name="connsiteY118" fmla="*/ 1979295 h 3057525"/>
                <a:gd name="connsiteX119" fmla="*/ 270510 w 333375"/>
                <a:gd name="connsiteY119" fmla="*/ 1979295 h 3057525"/>
                <a:gd name="connsiteX120" fmla="*/ 313373 w 333375"/>
                <a:gd name="connsiteY120" fmla="*/ 1741170 h 3057525"/>
                <a:gd name="connsiteX121" fmla="*/ 268605 w 333375"/>
                <a:gd name="connsiteY121" fmla="*/ 1741170 h 3057525"/>
                <a:gd name="connsiteX122" fmla="*/ 268605 w 333375"/>
                <a:gd name="connsiteY122" fmla="*/ 1836420 h 3057525"/>
                <a:gd name="connsiteX123" fmla="*/ 313373 w 333375"/>
                <a:gd name="connsiteY123" fmla="*/ 1836420 h 3057525"/>
                <a:gd name="connsiteX124" fmla="*/ 313373 w 333375"/>
                <a:gd name="connsiteY124" fmla="*/ 1741170 h 3057525"/>
                <a:gd name="connsiteX125" fmla="*/ 268605 w 333375"/>
                <a:gd name="connsiteY125" fmla="*/ 1499235 h 3057525"/>
                <a:gd name="connsiteX126" fmla="*/ 268605 w 333375"/>
                <a:gd name="connsiteY126" fmla="*/ 1594485 h 3057525"/>
                <a:gd name="connsiteX127" fmla="*/ 312420 w 333375"/>
                <a:gd name="connsiteY127" fmla="*/ 1594485 h 3057525"/>
                <a:gd name="connsiteX128" fmla="*/ 312420 w 333375"/>
                <a:gd name="connsiteY128" fmla="*/ 1499235 h 3057525"/>
                <a:gd name="connsiteX129" fmla="*/ 268605 w 333375"/>
                <a:gd name="connsiteY129" fmla="*/ 1499235 h 3057525"/>
                <a:gd name="connsiteX130" fmla="*/ 62865 w 333375"/>
                <a:gd name="connsiteY130" fmla="*/ 1595438 h 3057525"/>
                <a:gd name="connsiteX131" fmla="*/ 62865 w 333375"/>
                <a:gd name="connsiteY131" fmla="*/ 1500188 h 3057525"/>
                <a:gd name="connsiteX132" fmla="*/ 20003 w 333375"/>
                <a:gd name="connsiteY132" fmla="*/ 1500188 h 3057525"/>
                <a:gd name="connsiteX133" fmla="*/ 20003 w 333375"/>
                <a:gd name="connsiteY133" fmla="*/ 1595438 h 3057525"/>
                <a:gd name="connsiteX134" fmla="*/ 62865 w 333375"/>
                <a:gd name="connsiteY134" fmla="*/ 1595438 h 3057525"/>
                <a:gd name="connsiteX135" fmla="*/ 157163 w 333375"/>
                <a:gd name="connsiteY135" fmla="*/ 2435543 h 3057525"/>
                <a:gd name="connsiteX136" fmla="*/ 308610 w 333375"/>
                <a:gd name="connsiteY136" fmla="*/ 2435543 h 3057525"/>
                <a:gd name="connsiteX137" fmla="*/ 308610 w 333375"/>
                <a:gd name="connsiteY137" fmla="*/ 2342198 h 3057525"/>
                <a:gd name="connsiteX138" fmla="*/ 157163 w 333375"/>
                <a:gd name="connsiteY138" fmla="*/ 2342198 h 3057525"/>
                <a:gd name="connsiteX139" fmla="*/ 157163 w 333375"/>
                <a:gd name="connsiteY139" fmla="*/ 2435543 h 3057525"/>
                <a:gd name="connsiteX140" fmla="*/ 63818 w 333375"/>
                <a:gd name="connsiteY140" fmla="*/ 1862138 h 3057525"/>
                <a:gd name="connsiteX141" fmla="*/ 20003 w 333375"/>
                <a:gd name="connsiteY141" fmla="*/ 1862138 h 3057525"/>
                <a:gd name="connsiteX142" fmla="*/ 20003 w 333375"/>
                <a:gd name="connsiteY142" fmla="*/ 1954530 h 3057525"/>
                <a:gd name="connsiteX143" fmla="*/ 63818 w 333375"/>
                <a:gd name="connsiteY143" fmla="*/ 1954530 h 3057525"/>
                <a:gd name="connsiteX144" fmla="*/ 63818 w 333375"/>
                <a:gd name="connsiteY144" fmla="*/ 1862138 h 3057525"/>
                <a:gd name="connsiteX145" fmla="*/ 21908 w 333375"/>
                <a:gd name="connsiteY145" fmla="*/ 2225993 h 3057525"/>
                <a:gd name="connsiteX146" fmla="*/ 21908 w 333375"/>
                <a:gd name="connsiteY146" fmla="*/ 2310765 h 3057525"/>
                <a:gd name="connsiteX147" fmla="*/ 61913 w 333375"/>
                <a:gd name="connsiteY147" fmla="*/ 2270760 h 3057525"/>
                <a:gd name="connsiteX148" fmla="*/ 21908 w 333375"/>
                <a:gd name="connsiteY148" fmla="*/ 2225993 h 3057525"/>
                <a:gd name="connsiteX149" fmla="*/ 157163 w 333375"/>
                <a:gd name="connsiteY149" fmla="*/ 242888 h 3057525"/>
                <a:gd name="connsiteX150" fmla="*/ 195263 w 333375"/>
                <a:gd name="connsiteY150" fmla="*/ 334328 h 3057525"/>
                <a:gd name="connsiteX151" fmla="*/ 157163 w 333375"/>
                <a:gd name="connsiteY151" fmla="*/ 242888 h 3057525"/>
                <a:gd name="connsiteX152" fmla="*/ 268605 w 333375"/>
                <a:gd name="connsiteY152" fmla="*/ 1861185 h 3057525"/>
                <a:gd name="connsiteX153" fmla="*/ 268605 w 333375"/>
                <a:gd name="connsiteY153" fmla="*/ 1953578 h 3057525"/>
                <a:gd name="connsiteX154" fmla="*/ 312420 w 333375"/>
                <a:gd name="connsiteY154" fmla="*/ 1953578 h 3057525"/>
                <a:gd name="connsiteX155" fmla="*/ 312420 w 333375"/>
                <a:gd name="connsiteY155" fmla="*/ 1861185 h 3057525"/>
                <a:gd name="connsiteX156" fmla="*/ 268605 w 333375"/>
                <a:gd name="connsiteY156" fmla="*/ 1861185 h 3057525"/>
                <a:gd name="connsiteX157" fmla="*/ 90488 w 333375"/>
                <a:gd name="connsiteY157" fmla="*/ 2223135 h 3057525"/>
                <a:gd name="connsiteX158" fmla="*/ 90488 w 333375"/>
                <a:gd name="connsiteY158" fmla="*/ 2312670 h 3057525"/>
                <a:gd name="connsiteX159" fmla="*/ 242888 w 333375"/>
                <a:gd name="connsiteY159" fmla="*/ 2312670 h 3057525"/>
                <a:gd name="connsiteX160" fmla="*/ 242888 w 333375"/>
                <a:gd name="connsiteY160" fmla="*/ 2223135 h 3057525"/>
                <a:gd name="connsiteX161" fmla="*/ 90488 w 333375"/>
                <a:gd name="connsiteY161" fmla="*/ 2223135 h 3057525"/>
                <a:gd name="connsiteX162" fmla="*/ 126683 w 333375"/>
                <a:gd name="connsiteY162" fmla="*/ 2436495 h 3057525"/>
                <a:gd name="connsiteX163" fmla="*/ 126683 w 333375"/>
                <a:gd name="connsiteY163" fmla="*/ 2336483 h 3057525"/>
                <a:gd name="connsiteX164" fmla="*/ 90488 w 333375"/>
                <a:gd name="connsiteY164" fmla="*/ 2346960 h 3057525"/>
                <a:gd name="connsiteX165" fmla="*/ 88583 w 333375"/>
                <a:gd name="connsiteY165" fmla="*/ 2436495 h 3057525"/>
                <a:gd name="connsiteX166" fmla="*/ 126683 w 333375"/>
                <a:gd name="connsiteY166" fmla="*/ 2436495 h 305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33375" h="3057525">
                  <a:moveTo>
                    <a:pt x="335280" y="3057525"/>
                  </a:moveTo>
                  <a:cubicBezTo>
                    <a:pt x="220980" y="3057525"/>
                    <a:pt x="112395" y="3057525"/>
                    <a:pt x="0" y="3057525"/>
                  </a:cubicBezTo>
                  <a:cubicBezTo>
                    <a:pt x="0" y="2040255"/>
                    <a:pt x="0" y="1022985"/>
                    <a:pt x="0" y="0"/>
                  </a:cubicBezTo>
                  <a:cubicBezTo>
                    <a:pt x="70485" y="74295"/>
                    <a:pt x="138113" y="144780"/>
                    <a:pt x="203835" y="217170"/>
                  </a:cubicBezTo>
                  <a:cubicBezTo>
                    <a:pt x="214313" y="229552"/>
                    <a:pt x="218123" y="251460"/>
                    <a:pt x="218123" y="269558"/>
                  </a:cubicBezTo>
                  <a:cubicBezTo>
                    <a:pt x="219075" y="442913"/>
                    <a:pt x="220028" y="615315"/>
                    <a:pt x="218123" y="788670"/>
                  </a:cubicBezTo>
                  <a:cubicBezTo>
                    <a:pt x="218123" y="822960"/>
                    <a:pt x="224790" y="850583"/>
                    <a:pt x="252413" y="870585"/>
                  </a:cubicBezTo>
                  <a:cubicBezTo>
                    <a:pt x="323850" y="922020"/>
                    <a:pt x="338138" y="989647"/>
                    <a:pt x="338138" y="1076325"/>
                  </a:cubicBezTo>
                  <a:cubicBezTo>
                    <a:pt x="334328" y="1717358"/>
                    <a:pt x="336233" y="2358390"/>
                    <a:pt x="336233" y="2999423"/>
                  </a:cubicBezTo>
                  <a:cubicBezTo>
                    <a:pt x="335280" y="3017520"/>
                    <a:pt x="335280" y="3036570"/>
                    <a:pt x="335280" y="3057525"/>
                  </a:cubicBezTo>
                  <a:close/>
                  <a:moveTo>
                    <a:pt x="58103" y="796290"/>
                  </a:moveTo>
                  <a:cubicBezTo>
                    <a:pt x="50483" y="782955"/>
                    <a:pt x="42863" y="768668"/>
                    <a:pt x="35243" y="755333"/>
                  </a:cubicBezTo>
                  <a:cubicBezTo>
                    <a:pt x="30480" y="760095"/>
                    <a:pt x="25718" y="763905"/>
                    <a:pt x="20955" y="768668"/>
                  </a:cubicBezTo>
                  <a:cubicBezTo>
                    <a:pt x="20955" y="873443"/>
                    <a:pt x="20955" y="979170"/>
                    <a:pt x="20955" y="1084898"/>
                  </a:cubicBezTo>
                  <a:cubicBezTo>
                    <a:pt x="45720" y="1084898"/>
                    <a:pt x="66675" y="1084898"/>
                    <a:pt x="91440" y="1084898"/>
                  </a:cubicBezTo>
                  <a:cubicBezTo>
                    <a:pt x="91440" y="999172"/>
                    <a:pt x="92393" y="915353"/>
                    <a:pt x="90488" y="832485"/>
                  </a:cubicBezTo>
                  <a:cubicBezTo>
                    <a:pt x="90488" y="822008"/>
                    <a:pt x="71438" y="811530"/>
                    <a:pt x="61913" y="801053"/>
                  </a:cubicBezTo>
                  <a:cubicBezTo>
                    <a:pt x="60008" y="799147"/>
                    <a:pt x="59055" y="798195"/>
                    <a:pt x="58103" y="796290"/>
                  </a:cubicBezTo>
                  <a:close/>
                  <a:moveTo>
                    <a:pt x="158115" y="875347"/>
                  </a:moveTo>
                  <a:lnTo>
                    <a:pt x="159068" y="877253"/>
                  </a:lnTo>
                  <a:cubicBezTo>
                    <a:pt x="145733" y="864870"/>
                    <a:pt x="133350" y="852488"/>
                    <a:pt x="116205" y="837247"/>
                  </a:cubicBezTo>
                  <a:cubicBezTo>
                    <a:pt x="116205" y="923925"/>
                    <a:pt x="116205" y="1003935"/>
                    <a:pt x="116205" y="1084898"/>
                  </a:cubicBezTo>
                  <a:cubicBezTo>
                    <a:pt x="149543" y="1084898"/>
                    <a:pt x="180023" y="1084898"/>
                    <a:pt x="215265" y="1084898"/>
                  </a:cubicBezTo>
                  <a:cubicBezTo>
                    <a:pt x="215265" y="1046797"/>
                    <a:pt x="212408" y="1010603"/>
                    <a:pt x="216218" y="975360"/>
                  </a:cubicBezTo>
                  <a:cubicBezTo>
                    <a:pt x="221933" y="925830"/>
                    <a:pt x="203835" y="893445"/>
                    <a:pt x="158115" y="875347"/>
                  </a:cubicBezTo>
                  <a:close/>
                  <a:moveTo>
                    <a:pt x="215265" y="1448753"/>
                  </a:moveTo>
                  <a:cubicBezTo>
                    <a:pt x="215265" y="1334453"/>
                    <a:pt x="215265" y="1225868"/>
                    <a:pt x="215265" y="1114425"/>
                  </a:cubicBezTo>
                  <a:cubicBezTo>
                    <a:pt x="180975" y="1114425"/>
                    <a:pt x="148590" y="1114425"/>
                    <a:pt x="118110" y="1114425"/>
                  </a:cubicBezTo>
                  <a:cubicBezTo>
                    <a:pt x="118110" y="1227773"/>
                    <a:pt x="118110" y="1338263"/>
                    <a:pt x="118110" y="1448753"/>
                  </a:cubicBezTo>
                  <a:cubicBezTo>
                    <a:pt x="151448" y="1448753"/>
                    <a:pt x="180975" y="1448753"/>
                    <a:pt x="215265" y="1448753"/>
                  </a:cubicBezTo>
                  <a:close/>
                  <a:moveTo>
                    <a:pt x="236220" y="1113473"/>
                  </a:moveTo>
                  <a:cubicBezTo>
                    <a:pt x="236220" y="1225868"/>
                    <a:pt x="236220" y="1337310"/>
                    <a:pt x="236220" y="1447800"/>
                  </a:cubicBezTo>
                  <a:cubicBezTo>
                    <a:pt x="263843" y="1447800"/>
                    <a:pt x="288608" y="1447800"/>
                    <a:pt x="313373" y="1447800"/>
                  </a:cubicBezTo>
                  <a:cubicBezTo>
                    <a:pt x="313373" y="1335405"/>
                    <a:pt x="313373" y="1224915"/>
                    <a:pt x="313373" y="1113473"/>
                  </a:cubicBezTo>
                  <a:cubicBezTo>
                    <a:pt x="286703" y="1113473"/>
                    <a:pt x="262890" y="1113473"/>
                    <a:pt x="236220" y="1113473"/>
                  </a:cubicBezTo>
                  <a:close/>
                  <a:moveTo>
                    <a:pt x="89535" y="1448753"/>
                  </a:moveTo>
                  <a:cubicBezTo>
                    <a:pt x="89535" y="1333500"/>
                    <a:pt x="89535" y="1223963"/>
                    <a:pt x="89535" y="1114425"/>
                  </a:cubicBezTo>
                  <a:cubicBezTo>
                    <a:pt x="63818" y="1114425"/>
                    <a:pt x="42863" y="1114425"/>
                    <a:pt x="20003" y="1114425"/>
                  </a:cubicBezTo>
                  <a:cubicBezTo>
                    <a:pt x="20003" y="1226820"/>
                    <a:pt x="20003" y="1337310"/>
                    <a:pt x="20003" y="1448753"/>
                  </a:cubicBezTo>
                  <a:cubicBezTo>
                    <a:pt x="44768" y="1448753"/>
                    <a:pt x="66675" y="1448753"/>
                    <a:pt x="89535" y="1448753"/>
                  </a:cubicBezTo>
                  <a:close/>
                  <a:moveTo>
                    <a:pt x="135255" y="742950"/>
                  </a:moveTo>
                  <a:cubicBezTo>
                    <a:pt x="135255" y="615315"/>
                    <a:pt x="135255" y="491490"/>
                    <a:pt x="135255" y="366713"/>
                  </a:cubicBezTo>
                  <a:cubicBezTo>
                    <a:pt x="115253" y="366713"/>
                    <a:pt x="98108" y="366713"/>
                    <a:pt x="76200" y="366713"/>
                  </a:cubicBezTo>
                  <a:cubicBezTo>
                    <a:pt x="76200" y="457200"/>
                    <a:pt x="80010" y="545783"/>
                    <a:pt x="75248" y="633413"/>
                  </a:cubicBezTo>
                  <a:cubicBezTo>
                    <a:pt x="71438" y="685800"/>
                    <a:pt x="94298" y="715328"/>
                    <a:pt x="135255" y="742950"/>
                  </a:cubicBezTo>
                  <a:close/>
                  <a:moveTo>
                    <a:pt x="154305" y="367665"/>
                  </a:moveTo>
                  <a:cubicBezTo>
                    <a:pt x="154305" y="497205"/>
                    <a:pt x="153353" y="625793"/>
                    <a:pt x="156210" y="753428"/>
                  </a:cubicBezTo>
                  <a:cubicBezTo>
                    <a:pt x="156210" y="770572"/>
                    <a:pt x="176213" y="787718"/>
                    <a:pt x="194310" y="816293"/>
                  </a:cubicBezTo>
                  <a:cubicBezTo>
                    <a:pt x="194310" y="656273"/>
                    <a:pt x="194310" y="511492"/>
                    <a:pt x="194310" y="365760"/>
                  </a:cubicBezTo>
                  <a:cubicBezTo>
                    <a:pt x="180023" y="365760"/>
                    <a:pt x="169545" y="366713"/>
                    <a:pt x="154305" y="367665"/>
                  </a:cubicBezTo>
                  <a:close/>
                  <a:moveTo>
                    <a:pt x="176213" y="1740218"/>
                  </a:moveTo>
                  <a:cubicBezTo>
                    <a:pt x="122873" y="1740218"/>
                    <a:pt x="71438" y="1740218"/>
                    <a:pt x="20955" y="1740218"/>
                  </a:cubicBezTo>
                  <a:cubicBezTo>
                    <a:pt x="20955" y="1774508"/>
                    <a:pt x="20955" y="1804988"/>
                    <a:pt x="20955" y="1836420"/>
                  </a:cubicBezTo>
                  <a:cubicBezTo>
                    <a:pt x="74295" y="1836420"/>
                    <a:pt x="124778" y="1836420"/>
                    <a:pt x="176213" y="1836420"/>
                  </a:cubicBezTo>
                  <a:cubicBezTo>
                    <a:pt x="176213" y="1803083"/>
                    <a:pt x="176213" y="1772603"/>
                    <a:pt x="176213" y="1740218"/>
                  </a:cubicBezTo>
                  <a:close/>
                  <a:moveTo>
                    <a:pt x="155258" y="1618298"/>
                  </a:moveTo>
                  <a:cubicBezTo>
                    <a:pt x="155258" y="1651635"/>
                    <a:pt x="155258" y="1682115"/>
                    <a:pt x="155258" y="1713548"/>
                  </a:cubicBezTo>
                  <a:cubicBezTo>
                    <a:pt x="209550" y="1713548"/>
                    <a:pt x="260985" y="1713548"/>
                    <a:pt x="311468" y="1713548"/>
                  </a:cubicBezTo>
                  <a:cubicBezTo>
                    <a:pt x="311468" y="1679258"/>
                    <a:pt x="311468" y="1648778"/>
                    <a:pt x="311468" y="1618298"/>
                  </a:cubicBezTo>
                  <a:cubicBezTo>
                    <a:pt x="257175" y="1618298"/>
                    <a:pt x="207645" y="1618298"/>
                    <a:pt x="155258" y="1618298"/>
                  </a:cubicBezTo>
                  <a:close/>
                  <a:moveTo>
                    <a:pt x="87630" y="1595438"/>
                  </a:moveTo>
                  <a:cubicBezTo>
                    <a:pt x="140970" y="1595438"/>
                    <a:pt x="191453" y="1595438"/>
                    <a:pt x="243840" y="1595438"/>
                  </a:cubicBezTo>
                  <a:cubicBezTo>
                    <a:pt x="243840" y="1563053"/>
                    <a:pt x="243840" y="1531620"/>
                    <a:pt x="243840" y="1501140"/>
                  </a:cubicBezTo>
                  <a:cubicBezTo>
                    <a:pt x="190500" y="1501140"/>
                    <a:pt x="139065" y="1501140"/>
                    <a:pt x="87630" y="1501140"/>
                  </a:cubicBezTo>
                  <a:cubicBezTo>
                    <a:pt x="87630" y="1533525"/>
                    <a:pt x="87630" y="1563053"/>
                    <a:pt x="87630" y="1595438"/>
                  </a:cubicBezTo>
                  <a:close/>
                  <a:moveTo>
                    <a:pt x="244793" y="1861185"/>
                  </a:moveTo>
                  <a:cubicBezTo>
                    <a:pt x="190500" y="1861185"/>
                    <a:pt x="140970" y="1861185"/>
                    <a:pt x="89535" y="1861185"/>
                  </a:cubicBezTo>
                  <a:cubicBezTo>
                    <a:pt x="89535" y="1894523"/>
                    <a:pt x="89535" y="1924050"/>
                    <a:pt x="89535" y="1955482"/>
                  </a:cubicBezTo>
                  <a:cubicBezTo>
                    <a:pt x="142875" y="1955482"/>
                    <a:pt x="192405" y="1955482"/>
                    <a:pt x="244793" y="1955482"/>
                  </a:cubicBezTo>
                  <a:cubicBezTo>
                    <a:pt x="244793" y="1924050"/>
                    <a:pt x="244793" y="1894523"/>
                    <a:pt x="244793" y="1861185"/>
                  </a:cubicBezTo>
                  <a:close/>
                  <a:moveTo>
                    <a:pt x="40958" y="659130"/>
                  </a:moveTo>
                  <a:cubicBezTo>
                    <a:pt x="44768" y="657225"/>
                    <a:pt x="48578" y="654368"/>
                    <a:pt x="53340" y="652463"/>
                  </a:cubicBezTo>
                  <a:cubicBezTo>
                    <a:pt x="53340" y="558165"/>
                    <a:pt x="53340" y="463867"/>
                    <a:pt x="53340" y="369570"/>
                  </a:cubicBezTo>
                  <a:cubicBezTo>
                    <a:pt x="22860" y="357188"/>
                    <a:pt x="17145" y="371475"/>
                    <a:pt x="17145" y="396240"/>
                  </a:cubicBezTo>
                  <a:cubicBezTo>
                    <a:pt x="18098" y="463867"/>
                    <a:pt x="15240" y="531495"/>
                    <a:pt x="18098" y="599123"/>
                  </a:cubicBezTo>
                  <a:cubicBezTo>
                    <a:pt x="19050" y="620078"/>
                    <a:pt x="33338" y="640080"/>
                    <a:pt x="40958" y="659130"/>
                  </a:cubicBezTo>
                  <a:close/>
                  <a:moveTo>
                    <a:pt x="178118" y="2103120"/>
                  </a:moveTo>
                  <a:cubicBezTo>
                    <a:pt x="121920" y="2103120"/>
                    <a:pt x="71438" y="2103120"/>
                    <a:pt x="21908" y="2103120"/>
                  </a:cubicBezTo>
                  <a:cubicBezTo>
                    <a:pt x="21908" y="2136458"/>
                    <a:pt x="21908" y="2165985"/>
                    <a:pt x="21908" y="2197418"/>
                  </a:cubicBezTo>
                  <a:cubicBezTo>
                    <a:pt x="74295" y="2197418"/>
                    <a:pt x="123825" y="2197418"/>
                    <a:pt x="175260" y="2197418"/>
                  </a:cubicBezTo>
                  <a:cubicBezTo>
                    <a:pt x="176213" y="2189798"/>
                    <a:pt x="178118" y="2183130"/>
                    <a:pt x="178118" y="2177415"/>
                  </a:cubicBezTo>
                  <a:cubicBezTo>
                    <a:pt x="178118" y="2153603"/>
                    <a:pt x="178118" y="2129790"/>
                    <a:pt x="178118" y="2103120"/>
                  </a:cubicBezTo>
                  <a:close/>
                  <a:moveTo>
                    <a:pt x="313373" y="1086803"/>
                  </a:moveTo>
                  <a:cubicBezTo>
                    <a:pt x="320993" y="989647"/>
                    <a:pt x="316230" y="981075"/>
                    <a:pt x="238125" y="942022"/>
                  </a:cubicBezTo>
                  <a:cubicBezTo>
                    <a:pt x="238125" y="989647"/>
                    <a:pt x="238125" y="1037272"/>
                    <a:pt x="238125" y="1086803"/>
                  </a:cubicBezTo>
                  <a:cubicBezTo>
                    <a:pt x="263843" y="1086803"/>
                    <a:pt x="287655" y="1086803"/>
                    <a:pt x="313373" y="1086803"/>
                  </a:cubicBezTo>
                  <a:close/>
                  <a:moveTo>
                    <a:pt x="133350" y="339090"/>
                  </a:moveTo>
                  <a:cubicBezTo>
                    <a:pt x="146685" y="225742"/>
                    <a:pt x="140018" y="207645"/>
                    <a:pt x="79058" y="186690"/>
                  </a:cubicBezTo>
                  <a:cubicBezTo>
                    <a:pt x="79058" y="236220"/>
                    <a:pt x="79058" y="286703"/>
                    <a:pt x="79058" y="339090"/>
                  </a:cubicBezTo>
                  <a:cubicBezTo>
                    <a:pt x="97155" y="339090"/>
                    <a:pt x="113348" y="339090"/>
                    <a:pt x="133350" y="339090"/>
                  </a:cubicBezTo>
                  <a:close/>
                  <a:moveTo>
                    <a:pt x="33338" y="140970"/>
                  </a:moveTo>
                  <a:cubicBezTo>
                    <a:pt x="28575" y="141923"/>
                    <a:pt x="23813" y="142875"/>
                    <a:pt x="20003" y="142875"/>
                  </a:cubicBezTo>
                  <a:cubicBezTo>
                    <a:pt x="20003" y="207645"/>
                    <a:pt x="20003" y="271463"/>
                    <a:pt x="20003" y="346710"/>
                  </a:cubicBezTo>
                  <a:cubicBezTo>
                    <a:pt x="35243" y="337185"/>
                    <a:pt x="53340" y="330517"/>
                    <a:pt x="52388" y="325755"/>
                  </a:cubicBezTo>
                  <a:cubicBezTo>
                    <a:pt x="44768" y="263842"/>
                    <a:pt x="75248" y="197167"/>
                    <a:pt x="33338" y="140970"/>
                  </a:cubicBezTo>
                  <a:close/>
                  <a:moveTo>
                    <a:pt x="130493" y="1713548"/>
                  </a:moveTo>
                  <a:cubicBezTo>
                    <a:pt x="130493" y="1678305"/>
                    <a:pt x="130493" y="1647825"/>
                    <a:pt x="130493" y="1614488"/>
                  </a:cubicBezTo>
                  <a:cubicBezTo>
                    <a:pt x="113348" y="1616393"/>
                    <a:pt x="100013" y="1618298"/>
                    <a:pt x="87630" y="1619250"/>
                  </a:cubicBezTo>
                  <a:cubicBezTo>
                    <a:pt x="87630" y="1652588"/>
                    <a:pt x="87630" y="1682115"/>
                    <a:pt x="87630" y="1713548"/>
                  </a:cubicBezTo>
                  <a:cubicBezTo>
                    <a:pt x="101918" y="1713548"/>
                    <a:pt x="115253" y="1713548"/>
                    <a:pt x="130493" y="1713548"/>
                  </a:cubicBezTo>
                  <a:close/>
                  <a:moveTo>
                    <a:pt x="312420" y="2099310"/>
                  </a:moveTo>
                  <a:cubicBezTo>
                    <a:pt x="295275" y="2101215"/>
                    <a:pt x="281940" y="2102168"/>
                    <a:pt x="269558" y="2103120"/>
                  </a:cubicBezTo>
                  <a:cubicBezTo>
                    <a:pt x="269558" y="2136458"/>
                    <a:pt x="269558" y="2165985"/>
                    <a:pt x="269558" y="2196465"/>
                  </a:cubicBezTo>
                  <a:cubicBezTo>
                    <a:pt x="284798" y="2196465"/>
                    <a:pt x="297180" y="2196465"/>
                    <a:pt x="312420" y="2196465"/>
                  </a:cubicBezTo>
                  <a:cubicBezTo>
                    <a:pt x="312420" y="2164080"/>
                    <a:pt x="312420" y="2135505"/>
                    <a:pt x="312420" y="2099310"/>
                  </a:cubicBezTo>
                  <a:close/>
                  <a:moveTo>
                    <a:pt x="244793" y="1975485"/>
                  </a:moveTo>
                  <a:cubicBezTo>
                    <a:pt x="226695" y="1977390"/>
                    <a:pt x="213360" y="1979295"/>
                    <a:pt x="200978" y="1980248"/>
                  </a:cubicBezTo>
                  <a:cubicBezTo>
                    <a:pt x="200978" y="2013585"/>
                    <a:pt x="200978" y="2043113"/>
                    <a:pt x="200978" y="2073593"/>
                  </a:cubicBezTo>
                  <a:cubicBezTo>
                    <a:pt x="217170" y="2073593"/>
                    <a:pt x="230505" y="2073593"/>
                    <a:pt x="244793" y="2073593"/>
                  </a:cubicBezTo>
                  <a:cubicBezTo>
                    <a:pt x="244793" y="2042160"/>
                    <a:pt x="244793" y="2012632"/>
                    <a:pt x="244793" y="1975485"/>
                  </a:cubicBezTo>
                  <a:close/>
                  <a:moveTo>
                    <a:pt x="202883" y="2101215"/>
                  </a:moveTo>
                  <a:cubicBezTo>
                    <a:pt x="202883" y="2135505"/>
                    <a:pt x="202883" y="2165985"/>
                    <a:pt x="202883" y="2196465"/>
                  </a:cubicBezTo>
                  <a:cubicBezTo>
                    <a:pt x="218123" y="2196465"/>
                    <a:pt x="229553" y="2196465"/>
                    <a:pt x="243840" y="2196465"/>
                  </a:cubicBezTo>
                  <a:cubicBezTo>
                    <a:pt x="243840" y="2164080"/>
                    <a:pt x="243840" y="2132648"/>
                    <a:pt x="243840" y="2101215"/>
                  </a:cubicBezTo>
                  <a:cubicBezTo>
                    <a:pt x="229553" y="2101215"/>
                    <a:pt x="218123" y="2101215"/>
                    <a:pt x="202883" y="2101215"/>
                  </a:cubicBezTo>
                  <a:close/>
                  <a:moveTo>
                    <a:pt x="270510" y="1979295"/>
                  </a:moveTo>
                  <a:cubicBezTo>
                    <a:pt x="270510" y="2014538"/>
                    <a:pt x="270510" y="2045018"/>
                    <a:pt x="270510" y="2078355"/>
                  </a:cubicBezTo>
                  <a:cubicBezTo>
                    <a:pt x="287655" y="2076450"/>
                    <a:pt x="300038" y="2075498"/>
                    <a:pt x="312420" y="2073593"/>
                  </a:cubicBezTo>
                  <a:cubicBezTo>
                    <a:pt x="312420" y="2039303"/>
                    <a:pt x="312420" y="2009775"/>
                    <a:pt x="312420" y="1979295"/>
                  </a:cubicBezTo>
                  <a:cubicBezTo>
                    <a:pt x="297180" y="1979295"/>
                    <a:pt x="284798" y="1979295"/>
                    <a:pt x="270510" y="1979295"/>
                  </a:cubicBezTo>
                  <a:close/>
                  <a:moveTo>
                    <a:pt x="313373" y="1741170"/>
                  </a:moveTo>
                  <a:cubicBezTo>
                    <a:pt x="296228" y="1741170"/>
                    <a:pt x="281940" y="1741170"/>
                    <a:pt x="268605" y="1741170"/>
                  </a:cubicBezTo>
                  <a:cubicBezTo>
                    <a:pt x="268605" y="1774508"/>
                    <a:pt x="268605" y="1804988"/>
                    <a:pt x="268605" y="1836420"/>
                  </a:cubicBezTo>
                  <a:cubicBezTo>
                    <a:pt x="283845" y="1836420"/>
                    <a:pt x="297180" y="1836420"/>
                    <a:pt x="313373" y="1836420"/>
                  </a:cubicBezTo>
                  <a:cubicBezTo>
                    <a:pt x="313373" y="1803083"/>
                    <a:pt x="313373" y="1772603"/>
                    <a:pt x="313373" y="1741170"/>
                  </a:cubicBezTo>
                  <a:close/>
                  <a:moveTo>
                    <a:pt x="268605" y="1499235"/>
                  </a:moveTo>
                  <a:cubicBezTo>
                    <a:pt x="268605" y="1533525"/>
                    <a:pt x="268605" y="1564005"/>
                    <a:pt x="268605" y="1594485"/>
                  </a:cubicBezTo>
                  <a:cubicBezTo>
                    <a:pt x="284798" y="1594485"/>
                    <a:pt x="298133" y="1594485"/>
                    <a:pt x="312420" y="1594485"/>
                  </a:cubicBezTo>
                  <a:cubicBezTo>
                    <a:pt x="312420" y="1561148"/>
                    <a:pt x="312420" y="1530668"/>
                    <a:pt x="312420" y="1499235"/>
                  </a:cubicBezTo>
                  <a:cubicBezTo>
                    <a:pt x="298133" y="1499235"/>
                    <a:pt x="285750" y="1499235"/>
                    <a:pt x="268605" y="1499235"/>
                  </a:cubicBezTo>
                  <a:close/>
                  <a:moveTo>
                    <a:pt x="62865" y="1595438"/>
                  </a:moveTo>
                  <a:cubicBezTo>
                    <a:pt x="62865" y="1561148"/>
                    <a:pt x="62865" y="1531620"/>
                    <a:pt x="62865" y="1500188"/>
                  </a:cubicBezTo>
                  <a:cubicBezTo>
                    <a:pt x="47625" y="1500188"/>
                    <a:pt x="34290" y="1500188"/>
                    <a:pt x="20003" y="1500188"/>
                  </a:cubicBezTo>
                  <a:cubicBezTo>
                    <a:pt x="20003" y="1533525"/>
                    <a:pt x="20003" y="1564005"/>
                    <a:pt x="20003" y="1595438"/>
                  </a:cubicBezTo>
                  <a:cubicBezTo>
                    <a:pt x="36195" y="1595438"/>
                    <a:pt x="47625" y="1595438"/>
                    <a:pt x="62865" y="1595438"/>
                  </a:cubicBezTo>
                  <a:close/>
                  <a:moveTo>
                    <a:pt x="157163" y="2435543"/>
                  </a:moveTo>
                  <a:cubicBezTo>
                    <a:pt x="210503" y="2435543"/>
                    <a:pt x="258128" y="2435543"/>
                    <a:pt x="308610" y="2435543"/>
                  </a:cubicBezTo>
                  <a:cubicBezTo>
                    <a:pt x="308610" y="2402205"/>
                    <a:pt x="308610" y="2372678"/>
                    <a:pt x="308610" y="2342198"/>
                  </a:cubicBezTo>
                  <a:cubicBezTo>
                    <a:pt x="256223" y="2342198"/>
                    <a:pt x="208598" y="2342198"/>
                    <a:pt x="157163" y="2342198"/>
                  </a:cubicBezTo>
                  <a:cubicBezTo>
                    <a:pt x="157163" y="2373630"/>
                    <a:pt x="157163" y="2403158"/>
                    <a:pt x="157163" y="2435543"/>
                  </a:cubicBezTo>
                  <a:close/>
                  <a:moveTo>
                    <a:pt x="63818" y="1862138"/>
                  </a:moveTo>
                  <a:cubicBezTo>
                    <a:pt x="46673" y="1862138"/>
                    <a:pt x="34290" y="1862138"/>
                    <a:pt x="20003" y="1862138"/>
                  </a:cubicBezTo>
                  <a:cubicBezTo>
                    <a:pt x="20003" y="1894523"/>
                    <a:pt x="20003" y="1924050"/>
                    <a:pt x="20003" y="1954530"/>
                  </a:cubicBezTo>
                  <a:cubicBezTo>
                    <a:pt x="35243" y="1954530"/>
                    <a:pt x="48578" y="1954530"/>
                    <a:pt x="63818" y="1954530"/>
                  </a:cubicBezTo>
                  <a:cubicBezTo>
                    <a:pt x="63818" y="1923098"/>
                    <a:pt x="63818" y="1895475"/>
                    <a:pt x="63818" y="1862138"/>
                  </a:cubicBezTo>
                  <a:close/>
                  <a:moveTo>
                    <a:pt x="21908" y="2225993"/>
                  </a:moveTo>
                  <a:cubicBezTo>
                    <a:pt x="21908" y="2253615"/>
                    <a:pt x="21908" y="2282190"/>
                    <a:pt x="21908" y="2310765"/>
                  </a:cubicBezTo>
                  <a:cubicBezTo>
                    <a:pt x="63818" y="2324100"/>
                    <a:pt x="62865" y="2297430"/>
                    <a:pt x="61913" y="2270760"/>
                  </a:cubicBezTo>
                  <a:cubicBezTo>
                    <a:pt x="61913" y="2245995"/>
                    <a:pt x="72390" y="2212658"/>
                    <a:pt x="21908" y="2225993"/>
                  </a:cubicBezTo>
                  <a:close/>
                  <a:moveTo>
                    <a:pt x="157163" y="242888"/>
                  </a:moveTo>
                  <a:cubicBezTo>
                    <a:pt x="151448" y="340995"/>
                    <a:pt x="151448" y="340995"/>
                    <a:pt x="195263" y="334328"/>
                  </a:cubicBezTo>
                  <a:cubicBezTo>
                    <a:pt x="193358" y="300990"/>
                    <a:pt x="211455" y="260033"/>
                    <a:pt x="157163" y="242888"/>
                  </a:cubicBezTo>
                  <a:close/>
                  <a:moveTo>
                    <a:pt x="268605" y="1861185"/>
                  </a:moveTo>
                  <a:cubicBezTo>
                    <a:pt x="268605" y="1892618"/>
                    <a:pt x="268605" y="1922145"/>
                    <a:pt x="268605" y="1953578"/>
                  </a:cubicBezTo>
                  <a:cubicBezTo>
                    <a:pt x="283845" y="1953578"/>
                    <a:pt x="297180" y="1953578"/>
                    <a:pt x="312420" y="1953578"/>
                  </a:cubicBezTo>
                  <a:cubicBezTo>
                    <a:pt x="312420" y="1922145"/>
                    <a:pt x="312420" y="1892618"/>
                    <a:pt x="312420" y="1861185"/>
                  </a:cubicBezTo>
                  <a:cubicBezTo>
                    <a:pt x="297180" y="1861185"/>
                    <a:pt x="283845" y="1861185"/>
                    <a:pt x="268605" y="1861185"/>
                  </a:cubicBezTo>
                  <a:close/>
                  <a:moveTo>
                    <a:pt x="90488" y="2223135"/>
                  </a:moveTo>
                  <a:cubicBezTo>
                    <a:pt x="90488" y="2255520"/>
                    <a:pt x="90488" y="2283143"/>
                    <a:pt x="90488" y="2312670"/>
                  </a:cubicBezTo>
                  <a:cubicBezTo>
                    <a:pt x="142875" y="2312670"/>
                    <a:pt x="192405" y="2312670"/>
                    <a:pt x="242888" y="2312670"/>
                  </a:cubicBezTo>
                  <a:cubicBezTo>
                    <a:pt x="242888" y="2281238"/>
                    <a:pt x="242888" y="2252663"/>
                    <a:pt x="242888" y="2223135"/>
                  </a:cubicBezTo>
                  <a:cubicBezTo>
                    <a:pt x="190500" y="2223135"/>
                    <a:pt x="141923" y="2223135"/>
                    <a:pt x="90488" y="2223135"/>
                  </a:cubicBezTo>
                  <a:close/>
                  <a:moveTo>
                    <a:pt x="126683" y="2436495"/>
                  </a:moveTo>
                  <a:cubicBezTo>
                    <a:pt x="126683" y="2402205"/>
                    <a:pt x="126683" y="2371725"/>
                    <a:pt x="126683" y="2336483"/>
                  </a:cubicBezTo>
                  <a:cubicBezTo>
                    <a:pt x="111443" y="2341245"/>
                    <a:pt x="90488" y="2343150"/>
                    <a:pt x="90488" y="2346960"/>
                  </a:cubicBezTo>
                  <a:cubicBezTo>
                    <a:pt x="87630" y="2376488"/>
                    <a:pt x="88583" y="2405063"/>
                    <a:pt x="88583" y="2436495"/>
                  </a:cubicBezTo>
                  <a:cubicBezTo>
                    <a:pt x="102870" y="2436495"/>
                    <a:pt x="113348" y="2436495"/>
                    <a:pt x="126683" y="2436495"/>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50" name="Freeform: Shape 103">
              <a:extLst>
                <a:ext uri="{FF2B5EF4-FFF2-40B4-BE49-F238E27FC236}">
                  <a16:creationId xmlns:a16="http://schemas.microsoft.com/office/drawing/2014/main" id="{CB703580-2F9F-42C5-B59B-94712BACD7E1}"/>
                </a:ext>
              </a:extLst>
            </p:cNvPr>
            <p:cNvSpPr/>
            <p:nvPr/>
          </p:nvSpPr>
          <p:spPr>
            <a:xfrm>
              <a:off x="4641190" y="1423862"/>
              <a:ext cx="477157" cy="2330989"/>
            </a:xfrm>
            <a:custGeom>
              <a:avLst/>
              <a:gdLst>
                <a:gd name="connsiteX0" fmla="*/ 285608 w 487386"/>
                <a:gd name="connsiteY0" fmla="*/ 1339706 h 2330989"/>
                <a:gd name="connsiteX1" fmla="*/ 285608 w 487386"/>
                <a:gd name="connsiteY1" fmla="*/ 1414297 h 2330989"/>
                <a:gd name="connsiteX2" fmla="*/ 356272 w 487386"/>
                <a:gd name="connsiteY2" fmla="*/ 1414297 h 2330989"/>
                <a:gd name="connsiteX3" fmla="*/ 356272 w 487386"/>
                <a:gd name="connsiteY3" fmla="*/ 1339706 h 2330989"/>
                <a:gd name="connsiteX4" fmla="*/ 285608 w 487386"/>
                <a:gd name="connsiteY4" fmla="*/ 1339706 h 2330989"/>
                <a:gd name="connsiteX5" fmla="*/ 31407 w 487386"/>
                <a:gd name="connsiteY5" fmla="*/ 1338724 h 2330989"/>
                <a:gd name="connsiteX6" fmla="*/ 31407 w 487386"/>
                <a:gd name="connsiteY6" fmla="*/ 1414297 h 2330989"/>
                <a:gd name="connsiteX7" fmla="*/ 258126 w 487386"/>
                <a:gd name="connsiteY7" fmla="*/ 1414297 h 2330989"/>
                <a:gd name="connsiteX8" fmla="*/ 258126 w 487386"/>
                <a:gd name="connsiteY8" fmla="*/ 1338724 h 2330989"/>
                <a:gd name="connsiteX9" fmla="*/ 31407 w 487386"/>
                <a:gd name="connsiteY9" fmla="*/ 1338724 h 2330989"/>
                <a:gd name="connsiteX10" fmla="*/ 385716 w 487386"/>
                <a:gd name="connsiteY10" fmla="*/ 1245485 h 2330989"/>
                <a:gd name="connsiteX11" fmla="*/ 385716 w 487386"/>
                <a:gd name="connsiteY11" fmla="*/ 1318113 h 2330989"/>
                <a:gd name="connsiteX12" fmla="*/ 453438 w 487386"/>
                <a:gd name="connsiteY12" fmla="*/ 1318113 h 2330989"/>
                <a:gd name="connsiteX13" fmla="*/ 453438 w 487386"/>
                <a:gd name="connsiteY13" fmla="*/ 1245485 h 2330989"/>
                <a:gd name="connsiteX14" fmla="*/ 385716 w 487386"/>
                <a:gd name="connsiteY14" fmla="*/ 1245485 h 2330989"/>
                <a:gd name="connsiteX15" fmla="*/ 32388 w 487386"/>
                <a:gd name="connsiteY15" fmla="*/ 1243522 h 2330989"/>
                <a:gd name="connsiteX16" fmla="*/ 32388 w 487386"/>
                <a:gd name="connsiteY16" fmla="*/ 1318113 h 2330989"/>
                <a:gd name="connsiteX17" fmla="*/ 102073 w 487386"/>
                <a:gd name="connsiteY17" fmla="*/ 1318113 h 2330989"/>
                <a:gd name="connsiteX18" fmla="*/ 102073 w 487386"/>
                <a:gd name="connsiteY18" fmla="*/ 1243522 h 2330989"/>
                <a:gd name="connsiteX19" fmla="*/ 32388 w 487386"/>
                <a:gd name="connsiteY19" fmla="*/ 1243522 h 2330989"/>
                <a:gd name="connsiteX20" fmla="*/ 130535 w 487386"/>
                <a:gd name="connsiteY20" fmla="*/ 1242540 h 2330989"/>
                <a:gd name="connsiteX21" fmla="*/ 130535 w 487386"/>
                <a:gd name="connsiteY21" fmla="*/ 1317131 h 2330989"/>
                <a:gd name="connsiteX22" fmla="*/ 356272 w 487386"/>
                <a:gd name="connsiteY22" fmla="*/ 1317131 h 2330989"/>
                <a:gd name="connsiteX23" fmla="*/ 356272 w 487386"/>
                <a:gd name="connsiteY23" fmla="*/ 1242540 h 2330989"/>
                <a:gd name="connsiteX24" fmla="*/ 130535 w 487386"/>
                <a:gd name="connsiteY24" fmla="*/ 1242540 h 2330989"/>
                <a:gd name="connsiteX25" fmla="*/ 128572 w 487386"/>
                <a:gd name="connsiteY25" fmla="*/ 1149301 h 2330989"/>
                <a:gd name="connsiteX26" fmla="*/ 128572 w 487386"/>
                <a:gd name="connsiteY26" fmla="*/ 1220947 h 2330989"/>
                <a:gd name="connsiteX27" fmla="*/ 199237 w 487386"/>
                <a:gd name="connsiteY27" fmla="*/ 1220947 h 2330989"/>
                <a:gd name="connsiteX28" fmla="*/ 199237 w 487386"/>
                <a:gd name="connsiteY28" fmla="*/ 1149301 h 2330989"/>
                <a:gd name="connsiteX29" fmla="*/ 128572 w 487386"/>
                <a:gd name="connsiteY29" fmla="*/ 1149301 h 2330989"/>
                <a:gd name="connsiteX30" fmla="*/ 226720 w 487386"/>
                <a:gd name="connsiteY30" fmla="*/ 1148319 h 2330989"/>
                <a:gd name="connsiteX31" fmla="*/ 226720 w 487386"/>
                <a:gd name="connsiteY31" fmla="*/ 1219966 h 2330989"/>
                <a:gd name="connsiteX32" fmla="*/ 453438 w 487386"/>
                <a:gd name="connsiteY32" fmla="*/ 1219966 h 2330989"/>
                <a:gd name="connsiteX33" fmla="*/ 453438 w 487386"/>
                <a:gd name="connsiteY33" fmla="*/ 1148319 h 2330989"/>
                <a:gd name="connsiteX34" fmla="*/ 226720 w 487386"/>
                <a:gd name="connsiteY34" fmla="*/ 1148319 h 2330989"/>
                <a:gd name="connsiteX35" fmla="*/ 128572 w 487386"/>
                <a:gd name="connsiteY35" fmla="*/ 1050172 h 2330989"/>
                <a:gd name="connsiteX36" fmla="*/ 128572 w 487386"/>
                <a:gd name="connsiteY36" fmla="*/ 1121820 h 2330989"/>
                <a:gd name="connsiteX37" fmla="*/ 357254 w 487386"/>
                <a:gd name="connsiteY37" fmla="*/ 1121820 h 2330989"/>
                <a:gd name="connsiteX38" fmla="*/ 357254 w 487386"/>
                <a:gd name="connsiteY38" fmla="*/ 1050172 h 2330989"/>
                <a:gd name="connsiteX39" fmla="*/ 128572 w 487386"/>
                <a:gd name="connsiteY39" fmla="*/ 1050172 h 2330989"/>
                <a:gd name="connsiteX40" fmla="*/ 32388 w 487386"/>
                <a:gd name="connsiteY40" fmla="*/ 1050172 h 2330989"/>
                <a:gd name="connsiteX41" fmla="*/ 32388 w 487386"/>
                <a:gd name="connsiteY41" fmla="*/ 1122800 h 2330989"/>
                <a:gd name="connsiteX42" fmla="*/ 103055 w 487386"/>
                <a:gd name="connsiteY42" fmla="*/ 1122800 h 2330989"/>
                <a:gd name="connsiteX43" fmla="*/ 103055 w 487386"/>
                <a:gd name="connsiteY43" fmla="*/ 1050172 h 2330989"/>
                <a:gd name="connsiteX44" fmla="*/ 32388 w 487386"/>
                <a:gd name="connsiteY44" fmla="*/ 1050172 h 2330989"/>
                <a:gd name="connsiteX45" fmla="*/ 383754 w 487386"/>
                <a:gd name="connsiteY45" fmla="*/ 953007 h 2330989"/>
                <a:gd name="connsiteX46" fmla="*/ 383754 w 487386"/>
                <a:gd name="connsiteY46" fmla="*/ 1024654 h 2330989"/>
                <a:gd name="connsiteX47" fmla="*/ 452457 w 487386"/>
                <a:gd name="connsiteY47" fmla="*/ 1024654 h 2330989"/>
                <a:gd name="connsiteX48" fmla="*/ 452457 w 487386"/>
                <a:gd name="connsiteY48" fmla="*/ 953007 h 2330989"/>
                <a:gd name="connsiteX49" fmla="*/ 383754 w 487386"/>
                <a:gd name="connsiteY49" fmla="*/ 953007 h 2330989"/>
                <a:gd name="connsiteX50" fmla="*/ 30425 w 487386"/>
                <a:gd name="connsiteY50" fmla="*/ 953007 h 2330989"/>
                <a:gd name="connsiteX51" fmla="*/ 30425 w 487386"/>
                <a:gd name="connsiteY51" fmla="*/ 1023673 h 2330989"/>
                <a:gd name="connsiteX52" fmla="*/ 259108 w 487386"/>
                <a:gd name="connsiteY52" fmla="*/ 1023673 h 2330989"/>
                <a:gd name="connsiteX53" fmla="*/ 259108 w 487386"/>
                <a:gd name="connsiteY53" fmla="*/ 953007 h 2330989"/>
                <a:gd name="connsiteX54" fmla="*/ 30425 w 487386"/>
                <a:gd name="connsiteY54" fmla="*/ 953007 h 2330989"/>
                <a:gd name="connsiteX55" fmla="*/ 286589 w 487386"/>
                <a:gd name="connsiteY55" fmla="*/ 952025 h 2330989"/>
                <a:gd name="connsiteX56" fmla="*/ 286589 w 487386"/>
                <a:gd name="connsiteY56" fmla="*/ 1023673 h 2330989"/>
                <a:gd name="connsiteX57" fmla="*/ 357254 w 487386"/>
                <a:gd name="connsiteY57" fmla="*/ 1023673 h 2330989"/>
                <a:gd name="connsiteX58" fmla="*/ 357254 w 487386"/>
                <a:gd name="connsiteY58" fmla="*/ 952025 h 2330989"/>
                <a:gd name="connsiteX59" fmla="*/ 286589 w 487386"/>
                <a:gd name="connsiteY59" fmla="*/ 952025 h 2330989"/>
                <a:gd name="connsiteX60" fmla="*/ 382772 w 487386"/>
                <a:gd name="connsiteY60" fmla="*/ 854860 h 2330989"/>
                <a:gd name="connsiteX61" fmla="*/ 382772 w 487386"/>
                <a:gd name="connsiteY61" fmla="*/ 927489 h 2330989"/>
                <a:gd name="connsiteX62" fmla="*/ 452457 w 487386"/>
                <a:gd name="connsiteY62" fmla="*/ 927489 h 2330989"/>
                <a:gd name="connsiteX63" fmla="*/ 452457 w 487386"/>
                <a:gd name="connsiteY63" fmla="*/ 854860 h 2330989"/>
                <a:gd name="connsiteX64" fmla="*/ 382772 w 487386"/>
                <a:gd name="connsiteY64" fmla="*/ 854860 h 2330989"/>
                <a:gd name="connsiteX65" fmla="*/ 286589 w 487386"/>
                <a:gd name="connsiteY65" fmla="*/ 853878 h 2330989"/>
                <a:gd name="connsiteX66" fmla="*/ 286589 w 487386"/>
                <a:gd name="connsiteY66" fmla="*/ 927489 h 2330989"/>
                <a:gd name="connsiteX67" fmla="*/ 355291 w 487386"/>
                <a:gd name="connsiteY67" fmla="*/ 927489 h 2330989"/>
                <a:gd name="connsiteX68" fmla="*/ 355291 w 487386"/>
                <a:gd name="connsiteY68" fmla="*/ 853878 h 2330989"/>
                <a:gd name="connsiteX69" fmla="*/ 286589 w 487386"/>
                <a:gd name="connsiteY69" fmla="*/ 853878 h 2330989"/>
                <a:gd name="connsiteX70" fmla="*/ 384735 w 487386"/>
                <a:gd name="connsiteY70" fmla="*/ 756713 h 2330989"/>
                <a:gd name="connsiteX71" fmla="*/ 384735 w 487386"/>
                <a:gd name="connsiteY71" fmla="*/ 829342 h 2330989"/>
                <a:gd name="connsiteX72" fmla="*/ 453438 w 487386"/>
                <a:gd name="connsiteY72" fmla="*/ 829342 h 2330989"/>
                <a:gd name="connsiteX73" fmla="*/ 453438 w 487386"/>
                <a:gd name="connsiteY73" fmla="*/ 756713 h 2330989"/>
                <a:gd name="connsiteX74" fmla="*/ 384735 w 487386"/>
                <a:gd name="connsiteY74" fmla="*/ 756713 h 2330989"/>
                <a:gd name="connsiteX75" fmla="*/ 130535 w 487386"/>
                <a:gd name="connsiteY75" fmla="*/ 756713 h 2330989"/>
                <a:gd name="connsiteX76" fmla="*/ 130535 w 487386"/>
                <a:gd name="connsiteY76" fmla="*/ 829342 h 2330989"/>
                <a:gd name="connsiteX77" fmla="*/ 357254 w 487386"/>
                <a:gd name="connsiteY77" fmla="*/ 829342 h 2330989"/>
                <a:gd name="connsiteX78" fmla="*/ 357254 w 487386"/>
                <a:gd name="connsiteY78" fmla="*/ 756713 h 2330989"/>
                <a:gd name="connsiteX79" fmla="*/ 130535 w 487386"/>
                <a:gd name="connsiteY79" fmla="*/ 756713 h 2330989"/>
                <a:gd name="connsiteX80" fmla="*/ 32388 w 487386"/>
                <a:gd name="connsiteY80" fmla="*/ 755731 h 2330989"/>
                <a:gd name="connsiteX81" fmla="*/ 32388 w 487386"/>
                <a:gd name="connsiteY81" fmla="*/ 830323 h 2330989"/>
                <a:gd name="connsiteX82" fmla="*/ 102073 w 487386"/>
                <a:gd name="connsiteY82" fmla="*/ 830323 h 2330989"/>
                <a:gd name="connsiteX83" fmla="*/ 102073 w 487386"/>
                <a:gd name="connsiteY83" fmla="*/ 755731 h 2330989"/>
                <a:gd name="connsiteX84" fmla="*/ 32388 w 487386"/>
                <a:gd name="connsiteY84" fmla="*/ 755731 h 2330989"/>
                <a:gd name="connsiteX85" fmla="*/ 382772 w 487386"/>
                <a:gd name="connsiteY85" fmla="*/ 658566 h 2330989"/>
                <a:gd name="connsiteX86" fmla="*/ 382772 w 487386"/>
                <a:gd name="connsiteY86" fmla="*/ 733158 h 2330989"/>
                <a:gd name="connsiteX87" fmla="*/ 452457 w 487386"/>
                <a:gd name="connsiteY87" fmla="*/ 733158 h 2330989"/>
                <a:gd name="connsiteX88" fmla="*/ 452457 w 487386"/>
                <a:gd name="connsiteY88" fmla="*/ 658566 h 2330989"/>
                <a:gd name="connsiteX89" fmla="*/ 382772 w 487386"/>
                <a:gd name="connsiteY89" fmla="*/ 658566 h 2330989"/>
                <a:gd name="connsiteX90" fmla="*/ 31407 w 487386"/>
                <a:gd name="connsiteY90" fmla="*/ 658566 h 2330989"/>
                <a:gd name="connsiteX91" fmla="*/ 31407 w 487386"/>
                <a:gd name="connsiteY91" fmla="*/ 735121 h 2330989"/>
                <a:gd name="connsiteX92" fmla="*/ 259108 w 487386"/>
                <a:gd name="connsiteY92" fmla="*/ 735121 h 2330989"/>
                <a:gd name="connsiteX93" fmla="*/ 259108 w 487386"/>
                <a:gd name="connsiteY93" fmla="*/ 658566 h 2330989"/>
                <a:gd name="connsiteX94" fmla="*/ 31407 w 487386"/>
                <a:gd name="connsiteY94" fmla="*/ 658566 h 2330989"/>
                <a:gd name="connsiteX95" fmla="*/ 226720 w 487386"/>
                <a:gd name="connsiteY95" fmla="*/ 561400 h 2330989"/>
                <a:gd name="connsiteX96" fmla="*/ 226720 w 487386"/>
                <a:gd name="connsiteY96" fmla="*/ 638937 h 2330989"/>
                <a:gd name="connsiteX97" fmla="*/ 451475 w 487386"/>
                <a:gd name="connsiteY97" fmla="*/ 638937 h 2330989"/>
                <a:gd name="connsiteX98" fmla="*/ 451475 w 487386"/>
                <a:gd name="connsiteY98" fmla="*/ 561400 h 2330989"/>
                <a:gd name="connsiteX99" fmla="*/ 226720 w 487386"/>
                <a:gd name="connsiteY99" fmla="*/ 561400 h 2330989"/>
                <a:gd name="connsiteX100" fmla="*/ 128572 w 487386"/>
                <a:gd name="connsiteY100" fmla="*/ 561400 h 2330989"/>
                <a:gd name="connsiteX101" fmla="*/ 128572 w 487386"/>
                <a:gd name="connsiteY101" fmla="*/ 636974 h 2330989"/>
                <a:gd name="connsiteX102" fmla="*/ 198257 w 487386"/>
                <a:gd name="connsiteY102" fmla="*/ 636974 h 2330989"/>
                <a:gd name="connsiteX103" fmla="*/ 198257 w 487386"/>
                <a:gd name="connsiteY103" fmla="*/ 561400 h 2330989"/>
                <a:gd name="connsiteX104" fmla="*/ 128572 w 487386"/>
                <a:gd name="connsiteY104" fmla="*/ 561400 h 2330989"/>
                <a:gd name="connsiteX105" fmla="*/ 129554 w 487386"/>
                <a:gd name="connsiteY105" fmla="*/ 464235 h 2330989"/>
                <a:gd name="connsiteX106" fmla="*/ 129554 w 487386"/>
                <a:gd name="connsiteY106" fmla="*/ 540790 h 2330989"/>
                <a:gd name="connsiteX107" fmla="*/ 356272 w 487386"/>
                <a:gd name="connsiteY107" fmla="*/ 540790 h 2330989"/>
                <a:gd name="connsiteX108" fmla="*/ 356272 w 487386"/>
                <a:gd name="connsiteY108" fmla="*/ 464235 h 2330989"/>
                <a:gd name="connsiteX109" fmla="*/ 129554 w 487386"/>
                <a:gd name="connsiteY109" fmla="*/ 464235 h 2330989"/>
                <a:gd name="connsiteX110" fmla="*/ 34352 w 487386"/>
                <a:gd name="connsiteY110" fmla="*/ 463253 h 2330989"/>
                <a:gd name="connsiteX111" fmla="*/ 34352 w 487386"/>
                <a:gd name="connsiteY111" fmla="*/ 539808 h 2330989"/>
                <a:gd name="connsiteX112" fmla="*/ 102073 w 487386"/>
                <a:gd name="connsiteY112" fmla="*/ 539808 h 2330989"/>
                <a:gd name="connsiteX113" fmla="*/ 102073 w 487386"/>
                <a:gd name="connsiteY113" fmla="*/ 463253 h 2330989"/>
                <a:gd name="connsiteX114" fmla="*/ 34352 w 487386"/>
                <a:gd name="connsiteY114" fmla="*/ 463253 h 2330989"/>
                <a:gd name="connsiteX115" fmla="*/ 384735 w 487386"/>
                <a:gd name="connsiteY115" fmla="*/ 462272 h 2330989"/>
                <a:gd name="connsiteX116" fmla="*/ 384735 w 487386"/>
                <a:gd name="connsiteY116" fmla="*/ 540790 h 2330989"/>
                <a:gd name="connsiteX117" fmla="*/ 451475 w 487386"/>
                <a:gd name="connsiteY117" fmla="*/ 540790 h 2330989"/>
                <a:gd name="connsiteX118" fmla="*/ 451475 w 487386"/>
                <a:gd name="connsiteY118" fmla="*/ 462272 h 2330989"/>
                <a:gd name="connsiteX119" fmla="*/ 384735 w 487386"/>
                <a:gd name="connsiteY119" fmla="*/ 462272 h 2330989"/>
                <a:gd name="connsiteX120" fmla="*/ 52999 w 487386"/>
                <a:gd name="connsiteY120" fmla="*/ 286589 h 2330989"/>
                <a:gd name="connsiteX121" fmla="*/ 52999 w 487386"/>
                <a:gd name="connsiteY121" fmla="*/ 364126 h 2330989"/>
                <a:gd name="connsiteX122" fmla="*/ 192368 w 487386"/>
                <a:gd name="connsiteY122" fmla="*/ 364126 h 2330989"/>
                <a:gd name="connsiteX123" fmla="*/ 192368 w 487386"/>
                <a:gd name="connsiteY123" fmla="*/ 286589 h 2330989"/>
                <a:gd name="connsiteX124" fmla="*/ 52999 w 487386"/>
                <a:gd name="connsiteY124" fmla="*/ 286589 h 2330989"/>
                <a:gd name="connsiteX125" fmla="*/ 295422 w 487386"/>
                <a:gd name="connsiteY125" fmla="*/ 285608 h 2330989"/>
                <a:gd name="connsiteX126" fmla="*/ 295422 w 487386"/>
                <a:gd name="connsiteY126" fmla="*/ 364126 h 2330989"/>
                <a:gd name="connsiteX127" fmla="*/ 434790 w 487386"/>
                <a:gd name="connsiteY127" fmla="*/ 364126 h 2330989"/>
                <a:gd name="connsiteX128" fmla="*/ 434790 w 487386"/>
                <a:gd name="connsiteY128" fmla="*/ 285608 h 2330989"/>
                <a:gd name="connsiteX129" fmla="*/ 295422 w 487386"/>
                <a:gd name="connsiteY129" fmla="*/ 285608 h 2330989"/>
                <a:gd name="connsiteX130" fmla="*/ 51036 w 487386"/>
                <a:gd name="connsiteY130" fmla="*/ 186479 h 2330989"/>
                <a:gd name="connsiteX131" fmla="*/ 51036 w 487386"/>
                <a:gd name="connsiteY131" fmla="*/ 259108 h 2330989"/>
                <a:gd name="connsiteX132" fmla="*/ 190405 w 487386"/>
                <a:gd name="connsiteY132" fmla="*/ 259108 h 2330989"/>
                <a:gd name="connsiteX133" fmla="*/ 190405 w 487386"/>
                <a:gd name="connsiteY133" fmla="*/ 186479 h 2330989"/>
                <a:gd name="connsiteX134" fmla="*/ 51036 w 487386"/>
                <a:gd name="connsiteY134" fmla="*/ 186479 h 2330989"/>
                <a:gd name="connsiteX135" fmla="*/ 294440 w 487386"/>
                <a:gd name="connsiteY135" fmla="*/ 185498 h 2330989"/>
                <a:gd name="connsiteX136" fmla="*/ 294440 w 487386"/>
                <a:gd name="connsiteY136" fmla="*/ 260090 h 2330989"/>
                <a:gd name="connsiteX137" fmla="*/ 432828 w 487386"/>
                <a:gd name="connsiteY137" fmla="*/ 260090 h 2330989"/>
                <a:gd name="connsiteX138" fmla="*/ 432828 w 487386"/>
                <a:gd name="connsiteY138" fmla="*/ 185498 h 2330989"/>
                <a:gd name="connsiteX139" fmla="*/ 294440 w 487386"/>
                <a:gd name="connsiteY139" fmla="*/ 185498 h 2330989"/>
                <a:gd name="connsiteX140" fmla="*/ 52999 w 487386"/>
                <a:gd name="connsiteY140" fmla="*/ 89314 h 2330989"/>
                <a:gd name="connsiteX141" fmla="*/ 52999 w 487386"/>
                <a:gd name="connsiteY141" fmla="*/ 158017 h 2330989"/>
                <a:gd name="connsiteX142" fmla="*/ 191387 w 487386"/>
                <a:gd name="connsiteY142" fmla="*/ 158017 h 2330989"/>
                <a:gd name="connsiteX143" fmla="*/ 191387 w 487386"/>
                <a:gd name="connsiteY143" fmla="*/ 89314 h 2330989"/>
                <a:gd name="connsiteX144" fmla="*/ 52999 w 487386"/>
                <a:gd name="connsiteY144" fmla="*/ 89314 h 2330989"/>
                <a:gd name="connsiteX145" fmla="*/ 296403 w 487386"/>
                <a:gd name="connsiteY145" fmla="*/ 87351 h 2330989"/>
                <a:gd name="connsiteX146" fmla="*/ 296403 w 487386"/>
                <a:gd name="connsiteY146" fmla="*/ 158998 h 2330989"/>
                <a:gd name="connsiteX147" fmla="*/ 432828 w 487386"/>
                <a:gd name="connsiteY147" fmla="*/ 158998 h 2330989"/>
                <a:gd name="connsiteX148" fmla="*/ 432828 w 487386"/>
                <a:gd name="connsiteY148" fmla="*/ 87351 h 2330989"/>
                <a:gd name="connsiteX149" fmla="*/ 296403 w 487386"/>
                <a:gd name="connsiteY149" fmla="*/ 87351 h 2330989"/>
                <a:gd name="connsiteX150" fmla="*/ 26499 w 487386"/>
                <a:gd name="connsiteY150" fmla="*/ 0 h 2330989"/>
                <a:gd name="connsiteX151" fmla="*/ 219849 w 487386"/>
                <a:gd name="connsiteY151" fmla="*/ 0 h 2330989"/>
                <a:gd name="connsiteX152" fmla="*/ 219849 w 487386"/>
                <a:gd name="connsiteY152" fmla="*/ 111888 h 2330989"/>
                <a:gd name="connsiteX153" fmla="*/ 219849 w 487386"/>
                <a:gd name="connsiteY153" fmla="*/ 337625 h 2330989"/>
                <a:gd name="connsiteX154" fmla="*/ 263033 w 487386"/>
                <a:gd name="connsiteY154" fmla="*/ 366088 h 2330989"/>
                <a:gd name="connsiteX155" fmla="*/ 263033 w 487386"/>
                <a:gd name="connsiteY155" fmla="*/ 2945 h 2330989"/>
                <a:gd name="connsiteX156" fmla="*/ 461290 w 487386"/>
                <a:gd name="connsiteY156" fmla="*/ 2945 h 2330989"/>
                <a:gd name="connsiteX157" fmla="*/ 463253 w 487386"/>
                <a:gd name="connsiteY157" fmla="*/ 330756 h 2330989"/>
                <a:gd name="connsiteX158" fmla="*/ 481901 w 487386"/>
                <a:gd name="connsiteY158" fmla="*/ 1297502 h 2330989"/>
                <a:gd name="connsiteX159" fmla="*/ 483863 w 487386"/>
                <a:gd name="connsiteY159" fmla="*/ 2269156 h 2330989"/>
                <a:gd name="connsiteX160" fmla="*/ 483863 w 487386"/>
                <a:gd name="connsiteY160" fmla="*/ 2330989 h 2330989"/>
                <a:gd name="connsiteX161" fmla="*/ 0 w 487386"/>
                <a:gd name="connsiteY161" fmla="*/ 2330989 h 2330989"/>
                <a:gd name="connsiteX162" fmla="*/ 0 w 487386"/>
                <a:gd name="connsiteY162" fmla="*/ 2284859 h 2330989"/>
                <a:gd name="connsiteX163" fmla="*/ 0 w 487386"/>
                <a:gd name="connsiteY163" fmla="*/ 421051 h 2330989"/>
                <a:gd name="connsiteX164" fmla="*/ 26499 w 487386"/>
                <a:gd name="connsiteY164" fmla="*/ 0 h 233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487386" h="2330989">
                  <a:moveTo>
                    <a:pt x="285608" y="1339706"/>
                  </a:moveTo>
                  <a:cubicBezTo>
                    <a:pt x="285608" y="1366205"/>
                    <a:pt x="285608" y="1388779"/>
                    <a:pt x="285608" y="1414297"/>
                  </a:cubicBezTo>
                  <a:cubicBezTo>
                    <a:pt x="312107" y="1414297"/>
                    <a:pt x="333699" y="1414297"/>
                    <a:pt x="356272" y="1414297"/>
                  </a:cubicBezTo>
                  <a:cubicBezTo>
                    <a:pt x="356272" y="1387797"/>
                    <a:pt x="356272" y="1364242"/>
                    <a:pt x="356272" y="1339706"/>
                  </a:cubicBezTo>
                  <a:cubicBezTo>
                    <a:pt x="331736" y="1339706"/>
                    <a:pt x="309163" y="1339706"/>
                    <a:pt x="285608" y="1339706"/>
                  </a:cubicBezTo>
                  <a:close/>
                  <a:moveTo>
                    <a:pt x="31407" y="1338724"/>
                  </a:moveTo>
                  <a:cubicBezTo>
                    <a:pt x="31407" y="1366205"/>
                    <a:pt x="31407" y="1389760"/>
                    <a:pt x="31407" y="1414297"/>
                  </a:cubicBezTo>
                  <a:cubicBezTo>
                    <a:pt x="108942" y="1414297"/>
                    <a:pt x="183534" y="1414297"/>
                    <a:pt x="258126" y="1414297"/>
                  </a:cubicBezTo>
                  <a:cubicBezTo>
                    <a:pt x="258126" y="1386816"/>
                    <a:pt x="258126" y="1363261"/>
                    <a:pt x="258126" y="1338724"/>
                  </a:cubicBezTo>
                  <a:cubicBezTo>
                    <a:pt x="180590" y="1338724"/>
                    <a:pt x="106980" y="1338724"/>
                    <a:pt x="31407" y="1338724"/>
                  </a:cubicBezTo>
                  <a:close/>
                  <a:moveTo>
                    <a:pt x="385716" y="1245485"/>
                  </a:moveTo>
                  <a:cubicBezTo>
                    <a:pt x="385716" y="1271984"/>
                    <a:pt x="385716" y="1295539"/>
                    <a:pt x="385716" y="1318113"/>
                  </a:cubicBezTo>
                  <a:cubicBezTo>
                    <a:pt x="410253" y="1318113"/>
                    <a:pt x="430864" y="1318113"/>
                    <a:pt x="453438" y="1318113"/>
                  </a:cubicBezTo>
                  <a:cubicBezTo>
                    <a:pt x="453438" y="1293576"/>
                    <a:pt x="453438" y="1271003"/>
                    <a:pt x="453438" y="1245485"/>
                  </a:cubicBezTo>
                  <a:cubicBezTo>
                    <a:pt x="427920" y="1245485"/>
                    <a:pt x="406328" y="1245485"/>
                    <a:pt x="385716" y="1245485"/>
                  </a:cubicBezTo>
                  <a:close/>
                  <a:moveTo>
                    <a:pt x="32388" y="1243522"/>
                  </a:moveTo>
                  <a:cubicBezTo>
                    <a:pt x="32388" y="1270021"/>
                    <a:pt x="32388" y="1292595"/>
                    <a:pt x="32388" y="1318113"/>
                  </a:cubicBezTo>
                  <a:cubicBezTo>
                    <a:pt x="55943" y="1318113"/>
                    <a:pt x="78518" y="1318113"/>
                    <a:pt x="102073" y="1318113"/>
                  </a:cubicBezTo>
                  <a:cubicBezTo>
                    <a:pt x="102073" y="1292595"/>
                    <a:pt x="102073" y="1269040"/>
                    <a:pt x="102073" y="1243522"/>
                  </a:cubicBezTo>
                  <a:cubicBezTo>
                    <a:pt x="77536" y="1243522"/>
                    <a:pt x="55943" y="1243522"/>
                    <a:pt x="32388" y="1243522"/>
                  </a:cubicBezTo>
                  <a:close/>
                  <a:moveTo>
                    <a:pt x="130535" y="1242540"/>
                  </a:moveTo>
                  <a:cubicBezTo>
                    <a:pt x="130535" y="1271003"/>
                    <a:pt x="130535" y="1294558"/>
                    <a:pt x="130535" y="1317131"/>
                  </a:cubicBezTo>
                  <a:cubicBezTo>
                    <a:pt x="208071" y="1317131"/>
                    <a:pt x="281681" y="1317131"/>
                    <a:pt x="356272" y="1317131"/>
                  </a:cubicBezTo>
                  <a:cubicBezTo>
                    <a:pt x="356272" y="1290632"/>
                    <a:pt x="356272" y="1267077"/>
                    <a:pt x="356272" y="1242540"/>
                  </a:cubicBezTo>
                  <a:cubicBezTo>
                    <a:pt x="278737" y="1242540"/>
                    <a:pt x="206108" y="1242540"/>
                    <a:pt x="130535" y="1242540"/>
                  </a:cubicBezTo>
                  <a:close/>
                  <a:moveTo>
                    <a:pt x="128572" y="1149301"/>
                  </a:moveTo>
                  <a:cubicBezTo>
                    <a:pt x="128572" y="1174819"/>
                    <a:pt x="128572" y="1197392"/>
                    <a:pt x="128572" y="1220947"/>
                  </a:cubicBezTo>
                  <a:cubicBezTo>
                    <a:pt x="153109" y="1220947"/>
                    <a:pt x="174701" y="1220947"/>
                    <a:pt x="199237" y="1220947"/>
                  </a:cubicBezTo>
                  <a:cubicBezTo>
                    <a:pt x="199237" y="1193466"/>
                    <a:pt x="199237" y="1171874"/>
                    <a:pt x="199237" y="1149301"/>
                  </a:cubicBezTo>
                  <a:cubicBezTo>
                    <a:pt x="173719" y="1149301"/>
                    <a:pt x="151146" y="1149301"/>
                    <a:pt x="128572" y="1149301"/>
                  </a:cubicBezTo>
                  <a:close/>
                  <a:moveTo>
                    <a:pt x="226720" y="1148319"/>
                  </a:moveTo>
                  <a:cubicBezTo>
                    <a:pt x="226720" y="1174819"/>
                    <a:pt x="226720" y="1196411"/>
                    <a:pt x="226720" y="1219966"/>
                  </a:cubicBezTo>
                  <a:cubicBezTo>
                    <a:pt x="303273" y="1219966"/>
                    <a:pt x="377866" y="1219966"/>
                    <a:pt x="453438" y="1219966"/>
                  </a:cubicBezTo>
                  <a:cubicBezTo>
                    <a:pt x="453438" y="1195429"/>
                    <a:pt x="453438" y="1172856"/>
                    <a:pt x="453438" y="1148319"/>
                  </a:cubicBezTo>
                  <a:cubicBezTo>
                    <a:pt x="373940" y="1148319"/>
                    <a:pt x="300329" y="1148319"/>
                    <a:pt x="226720" y="1148319"/>
                  </a:cubicBezTo>
                  <a:close/>
                  <a:moveTo>
                    <a:pt x="128572" y="1050172"/>
                  </a:moveTo>
                  <a:cubicBezTo>
                    <a:pt x="128572" y="1075690"/>
                    <a:pt x="128572" y="1098264"/>
                    <a:pt x="128572" y="1121820"/>
                  </a:cubicBezTo>
                  <a:cubicBezTo>
                    <a:pt x="206108" y="1121820"/>
                    <a:pt x="280700" y="1121820"/>
                    <a:pt x="357254" y="1121820"/>
                  </a:cubicBezTo>
                  <a:cubicBezTo>
                    <a:pt x="357254" y="1096301"/>
                    <a:pt x="357254" y="1074709"/>
                    <a:pt x="357254" y="1050172"/>
                  </a:cubicBezTo>
                  <a:cubicBezTo>
                    <a:pt x="279719" y="1050172"/>
                    <a:pt x="204145" y="1050172"/>
                    <a:pt x="128572" y="1050172"/>
                  </a:cubicBezTo>
                  <a:close/>
                  <a:moveTo>
                    <a:pt x="32388" y="1050172"/>
                  </a:moveTo>
                  <a:cubicBezTo>
                    <a:pt x="32388" y="1076672"/>
                    <a:pt x="32388" y="1100227"/>
                    <a:pt x="32388" y="1122800"/>
                  </a:cubicBezTo>
                  <a:cubicBezTo>
                    <a:pt x="57906" y="1122800"/>
                    <a:pt x="79498" y="1122800"/>
                    <a:pt x="103055" y="1122800"/>
                  </a:cubicBezTo>
                  <a:cubicBezTo>
                    <a:pt x="103055" y="1097282"/>
                    <a:pt x="103055" y="1074709"/>
                    <a:pt x="103055" y="1050172"/>
                  </a:cubicBezTo>
                  <a:cubicBezTo>
                    <a:pt x="76555" y="1050172"/>
                    <a:pt x="53981" y="1050172"/>
                    <a:pt x="32388" y="1050172"/>
                  </a:cubicBezTo>
                  <a:close/>
                  <a:moveTo>
                    <a:pt x="383754" y="953007"/>
                  </a:moveTo>
                  <a:cubicBezTo>
                    <a:pt x="383754" y="978525"/>
                    <a:pt x="383754" y="1001098"/>
                    <a:pt x="383754" y="1024654"/>
                  </a:cubicBezTo>
                  <a:cubicBezTo>
                    <a:pt x="408291" y="1024654"/>
                    <a:pt x="429883" y="1024654"/>
                    <a:pt x="452457" y="1024654"/>
                  </a:cubicBezTo>
                  <a:cubicBezTo>
                    <a:pt x="452457" y="998154"/>
                    <a:pt x="452457" y="974599"/>
                    <a:pt x="452457" y="953007"/>
                  </a:cubicBezTo>
                  <a:cubicBezTo>
                    <a:pt x="426939" y="953007"/>
                    <a:pt x="405346" y="953007"/>
                    <a:pt x="383754" y="953007"/>
                  </a:cubicBezTo>
                  <a:close/>
                  <a:moveTo>
                    <a:pt x="30425" y="953007"/>
                  </a:moveTo>
                  <a:cubicBezTo>
                    <a:pt x="30425" y="977543"/>
                    <a:pt x="30425" y="998154"/>
                    <a:pt x="30425" y="1023673"/>
                  </a:cubicBezTo>
                  <a:cubicBezTo>
                    <a:pt x="109924" y="1023673"/>
                    <a:pt x="185497" y="1023673"/>
                    <a:pt x="259108" y="1023673"/>
                  </a:cubicBezTo>
                  <a:cubicBezTo>
                    <a:pt x="259108" y="997172"/>
                    <a:pt x="259108" y="975580"/>
                    <a:pt x="259108" y="953007"/>
                  </a:cubicBezTo>
                  <a:cubicBezTo>
                    <a:pt x="181572" y="953007"/>
                    <a:pt x="105999" y="953007"/>
                    <a:pt x="30425" y="953007"/>
                  </a:cubicBezTo>
                  <a:close/>
                  <a:moveTo>
                    <a:pt x="286589" y="952025"/>
                  </a:moveTo>
                  <a:cubicBezTo>
                    <a:pt x="286589" y="977543"/>
                    <a:pt x="286589" y="1001098"/>
                    <a:pt x="286589" y="1023673"/>
                  </a:cubicBezTo>
                  <a:cubicBezTo>
                    <a:pt x="312107" y="1023673"/>
                    <a:pt x="333699" y="1023673"/>
                    <a:pt x="357254" y="1023673"/>
                  </a:cubicBezTo>
                  <a:cubicBezTo>
                    <a:pt x="357254" y="999135"/>
                    <a:pt x="357254" y="977543"/>
                    <a:pt x="357254" y="952025"/>
                  </a:cubicBezTo>
                  <a:cubicBezTo>
                    <a:pt x="330754" y="952025"/>
                    <a:pt x="309163" y="952025"/>
                    <a:pt x="286589" y="952025"/>
                  </a:cubicBezTo>
                  <a:close/>
                  <a:moveTo>
                    <a:pt x="382772" y="854860"/>
                  </a:moveTo>
                  <a:cubicBezTo>
                    <a:pt x="382772" y="879396"/>
                    <a:pt x="382772" y="901970"/>
                    <a:pt x="382772" y="927489"/>
                  </a:cubicBezTo>
                  <a:cubicBezTo>
                    <a:pt x="409272" y="927489"/>
                    <a:pt x="429883" y="927489"/>
                    <a:pt x="452457" y="927489"/>
                  </a:cubicBezTo>
                  <a:cubicBezTo>
                    <a:pt x="452457" y="901970"/>
                    <a:pt x="452457" y="878415"/>
                    <a:pt x="452457" y="854860"/>
                  </a:cubicBezTo>
                  <a:cubicBezTo>
                    <a:pt x="426939" y="854860"/>
                    <a:pt x="405346" y="854860"/>
                    <a:pt x="382772" y="854860"/>
                  </a:cubicBezTo>
                  <a:close/>
                  <a:moveTo>
                    <a:pt x="286589" y="853878"/>
                  </a:moveTo>
                  <a:cubicBezTo>
                    <a:pt x="286589" y="880378"/>
                    <a:pt x="286589" y="902951"/>
                    <a:pt x="286589" y="927489"/>
                  </a:cubicBezTo>
                  <a:cubicBezTo>
                    <a:pt x="311125" y="927489"/>
                    <a:pt x="331736" y="927489"/>
                    <a:pt x="355291" y="927489"/>
                  </a:cubicBezTo>
                  <a:cubicBezTo>
                    <a:pt x="355291" y="901970"/>
                    <a:pt x="355291" y="878415"/>
                    <a:pt x="355291" y="853878"/>
                  </a:cubicBezTo>
                  <a:cubicBezTo>
                    <a:pt x="330754" y="853878"/>
                    <a:pt x="308181" y="853878"/>
                    <a:pt x="286589" y="853878"/>
                  </a:cubicBezTo>
                  <a:close/>
                  <a:moveTo>
                    <a:pt x="384735" y="756713"/>
                  </a:moveTo>
                  <a:cubicBezTo>
                    <a:pt x="384735" y="783212"/>
                    <a:pt x="384735" y="806767"/>
                    <a:pt x="384735" y="829342"/>
                  </a:cubicBezTo>
                  <a:cubicBezTo>
                    <a:pt x="409272" y="829342"/>
                    <a:pt x="429883" y="829342"/>
                    <a:pt x="453438" y="829342"/>
                  </a:cubicBezTo>
                  <a:cubicBezTo>
                    <a:pt x="453438" y="804805"/>
                    <a:pt x="453438" y="783212"/>
                    <a:pt x="453438" y="756713"/>
                  </a:cubicBezTo>
                  <a:cubicBezTo>
                    <a:pt x="427920" y="756713"/>
                    <a:pt x="406328" y="756713"/>
                    <a:pt x="384735" y="756713"/>
                  </a:cubicBezTo>
                  <a:close/>
                  <a:moveTo>
                    <a:pt x="130535" y="756713"/>
                  </a:moveTo>
                  <a:cubicBezTo>
                    <a:pt x="130535" y="784194"/>
                    <a:pt x="130535" y="807749"/>
                    <a:pt x="130535" y="829342"/>
                  </a:cubicBezTo>
                  <a:cubicBezTo>
                    <a:pt x="208071" y="829342"/>
                    <a:pt x="282663" y="829342"/>
                    <a:pt x="357254" y="829342"/>
                  </a:cubicBezTo>
                  <a:cubicBezTo>
                    <a:pt x="357254" y="802842"/>
                    <a:pt x="357254" y="781249"/>
                    <a:pt x="357254" y="756713"/>
                  </a:cubicBezTo>
                  <a:cubicBezTo>
                    <a:pt x="277755" y="756713"/>
                    <a:pt x="203163" y="756713"/>
                    <a:pt x="130535" y="756713"/>
                  </a:cubicBezTo>
                  <a:close/>
                  <a:moveTo>
                    <a:pt x="32388" y="755731"/>
                  </a:moveTo>
                  <a:cubicBezTo>
                    <a:pt x="32388" y="781249"/>
                    <a:pt x="32388" y="804805"/>
                    <a:pt x="32388" y="830323"/>
                  </a:cubicBezTo>
                  <a:cubicBezTo>
                    <a:pt x="56925" y="830323"/>
                    <a:pt x="78518" y="830323"/>
                    <a:pt x="102073" y="830323"/>
                  </a:cubicBezTo>
                  <a:cubicBezTo>
                    <a:pt x="102073" y="803824"/>
                    <a:pt x="102073" y="781249"/>
                    <a:pt x="102073" y="755731"/>
                  </a:cubicBezTo>
                  <a:cubicBezTo>
                    <a:pt x="77536" y="755731"/>
                    <a:pt x="55943" y="755731"/>
                    <a:pt x="32388" y="755731"/>
                  </a:cubicBezTo>
                  <a:close/>
                  <a:moveTo>
                    <a:pt x="382772" y="658566"/>
                  </a:moveTo>
                  <a:cubicBezTo>
                    <a:pt x="382772" y="685065"/>
                    <a:pt x="382772" y="707640"/>
                    <a:pt x="382772" y="733158"/>
                  </a:cubicBezTo>
                  <a:cubicBezTo>
                    <a:pt x="408291" y="733158"/>
                    <a:pt x="429883" y="733158"/>
                    <a:pt x="452457" y="733158"/>
                  </a:cubicBezTo>
                  <a:cubicBezTo>
                    <a:pt x="452457" y="706658"/>
                    <a:pt x="452457" y="683102"/>
                    <a:pt x="452457" y="658566"/>
                  </a:cubicBezTo>
                  <a:cubicBezTo>
                    <a:pt x="427920" y="658566"/>
                    <a:pt x="405346" y="658566"/>
                    <a:pt x="382772" y="658566"/>
                  </a:cubicBezTo>
                  <a:close/>
                  <a:moveTo>
                    <a:pt x="31407" y="658566"/>
                  </a:moveTo>
                  <a:cubicBezTo>
                    <a:pt x="31407" y="684084"/>
                    <a:pt x="31407" y="707640"/>
                    <a:pt x="31407" y="735121"/>
                  </a:cubicBezTo>
                  <a:cubicBezTo>
                    <a:pt x="107962" y="735121"/>
                    <a:pt x="182553" y="735121"/>
                    <a:pt x="259108" y="735121"/>
                  </a:cubicBezTo>
                  <a:cubicBezTo>
                    <a:pt x="259108" y="706658"/>
                    <a:pt x="259108" y="684084"/>
                    <a:pt x="259108" y="658566"/>
                  </a:cubicBezTo>
                  <a:cubicBezTo>
                    <a:pt x="182553" y="658566"/>
                    <a:pt x="107962" y="658566"/>
                    <a:pt x="31407" y="658566"/>
                  </a:cubicBezTo>
                  <a:close/>
                  <a:moveTo>
                    <a:pt x="226720" y="561400"/>
                  </a:moveTo>
                  <a:cubicBezTo>
                    <a:pt x="226720" y="586918"/>
                    <a:pt x="226720" y="610474"/>
                    <a:pt x="226720" y="638937"/>
                  </a:cubicBezTo>
                  <a:cubicBezTo>
                    <a:pt x="304255" y="638937"/>
                    <a:pt x="376884" y="638937"/>
                    <a:pt x="451475" y="638937"/>
                  </a:cubicBezTo>
                  <a:cubicBezTo>
                    <a:pt x="451475" y="611456"/>
                    <a:pt x="451475" y="586918"/>
                    <a:pt x="451475" y="561400"/>
                  </a:cubicBezTo>
                  <a:cubicBezTo>
                    <a:pt x="374921" y="561400"/>
                    <a:pt x="302292" y="561400"/>
                    <a:pt x="226720" y="561400"/>
                  </a:cubicBezTo>
                  <a:close/>
                  <a:moveTo>
                    <a:pt x="128572" y="561400"/>
                  </a:moveTo>
                  <a:cubicBezTo>
                    <a:pt x="128572" y="587900"/>
                    <a:pt x="128572" y="611456"/>
                    <a:pt x="128572" y="636974"/>
                  </a:cubicBezTo>
                  <a:cubicBezTo>
                    <a:pt x="156053" y="636974"/>
                    <a:pt x="177645" y="636974"/>
                    <a:pt x="198257" y="636974"/>
                  </a:cubicBezTo>
                  <a:cubicBezTo>
                    <a:pt x="198257" y="609493"/>
                    <a:pt x="198257" y="585938"/>
                    <a:pt x="198257" y="561400"/>
                  </a:cubicBezTo>
                  <a:cubicBezTo>
                    <a:pt x="173719" y="561400"/>
                    <a:pt x="152128" y="561400"/>
                    <a:pt x="128572" y="561400"/>
                  </a:cubicBezTo>
                  <a:close/>
                  <a:moveTo>
                    <a:pt x="129554" y="464235"/>
                  </a:moveTo>
                  <a:cubicBezTo>
                    <a:pt x="129554" y="489754"/>
                    <a:pt x="129554" y="513309"/>
                    <a:pt x="129554" y="540790"/>
                  </a:cubicBezTo>
                  <a:cubicBezTo>
                    <a:pt x="208071" y="540790"/>
                    <a:pt x="282663" y="540790"/>
                    <a:pt x="356272" y="540790"/>
                  </a:cubicBezTo>
                  <a:cubicBezTo>
                    <a:pt x="356272" y="513309"/>
                    <a:pt x="356272" y="489754"/>
                    <a:pt x="356272" y="464235"/>
                  </a:cubicBezTo>
                  <a:cubicBezTo>
                    <a:pt x="279719" y="464235"/>
                    <a:pt x="205126" y="464235"/>
                    <a:pt x="129554" y="464235"/>
                  </a:cubicBezTo>
                  <a:close/>
                  <a:moveTo>
                    <a:pt x="34352" y="463253"/>
                  </a:moveTo>
                  <a:cubicBezTo>
                    <a:pt x="34352" y="488772"/>
                    <a:pt x="34352" y="514290"/>
                    <a:pt x="34352" y="539808"/>
                  </a:cubicBezTo>
                  <a:cubicBezTo>
                    <a:pt x="58888" y="539808"/>
                    <a:pt x="80480" y="539808"/>
                    <a:pt x="102073" y="539808"/>
                  </a:cubicBezTo>
                  <a:cubicBezTo>
                    <a:pt x="102073" y="512327"/>
                    <a:pt x="102073" y="488772"/>
                    <a:pt x="102073" y="463253"/>
                  </a:cubicBezTo>
                  <a:cubicBezTo>
                    <a:pt x="79498" y="463253"/>
                    <a:pt x="58888" y="463253"/>
                    <a:pt x="34352" y="463253"/>
                  </a:cubicBezTo>
                  <a:close/>
                  <a:moveTo>
                    <a:pt x="384735" y="462272"/>
                  </a:moveTo>
                  <a:cubicBezTo>
                    <a:pt x="384735" y="490734"/>
                    <a:pt x="384735" y="516253"/>
                    <a:pt x="384735" y="540790"/>
                  </a:cubicBezTo>
                  <a:cubicBezTo>
                    <a:pt x="409272" y="540790"/>
                    <a:pt x="430864" y="540790"/>
                    <a:pt x="451475" y="540790"/>
                  </a:cubicBezTo>
                  <a:cubicBezTo>
                    <a:pt x="451475" y="512327"/>
                    <a:pt x="451475" y="487791"/>
                    <a:pt x="451475" y="462272"/>
                  </a:cubicBezTo>
                  <a:cubicBezTo>
                    <a:pt x="427920" y="462272"/>
                    <a:pt x="408291" y="462272"/>
                    <a:pt x="384735" y="462272"/>
                  </a:cubicBezTo>
                  <a:close/>
                  <a:moveTo>
                    <a:pt x="52999" y="286589"/>
                  </a:moveTo>
                  <a:cubicBezTo>
                    <a:pt x="52999" y="316033"/>
                    <a:pt x="52999" y="340570"/>
                    <a:pt x="52999" y="364126"/>
                  </a:cubicBezTo>
                  <a:cubicBezTo>
                    <a:pt x="101091" y="364126"/>
                    <a:pt x="146238" y="364126"/>
                    <a:pt x="192368" y="364126"/>
                  </a:cubicBezTo>
                  <a:cubicBezTo>
                    <a:pt x="192368" y="337625"/>
                    <a:pt x="192368" y="314070"/>
                    <a:pt x="192368" y="286589"/>
                  </a:cubicBezTo>
                  <a:cubicBezTo>
                    <a:pt x="142313" y="286589"/>
                    <a:pt x="97165" y="286589"/>
                    <a:pt x="52999" y="286589"/>
                  </a:cubicBezTo>
                  <a:close/>
                  <a:moveTo>
                    <a:pt x="295422" y="285608"/>
                  </a:moveTo>
                  <a:cubicBezTo>
                    <a:pt x="295422" y="314070"/>
                    <a:pt x="295422" y="339588"/>
                    <a:pt x="295422" y="364126"/>
                  </a:cubicBezTo>
                  <a:cubicBezTo>
                    <a:pt x="343514" y="364126"/>
                    <a:pt x="388661" y="364126"/>
                    <a:pt x="434790" y="364126"/>
                  </a:cubicBezTo>
                  <a:cubicBezTo>
                    <a:pt x="434790" y="337625"/>
                    <a:pt x="434790" y="313089"/>
                    <a:pt x="434790" y="285608"/>
                  </a:cubicBezTo>
                  <a:cubicBezTo>
                    <a:pt x="384735" y="285608"/>
                    <a:pt x="340569" y="285608"/>
                    <a:pt x="295422" y="285608"/>
                  </a:cubicBezTo>
                  <a:close/>
                  <a:moveTo>
                    <a:pt x="51036" y="186479"/>
                  </a:moveTo>
                  <a:cubicBezTo>
                    <a:pt x="51036" y="211997"/>
                    <a:pt x="51036" y="232609"/>
                    <a:pt x="51036" y="259108"/>
                  </a:cubicBezTo>
                  <a:cubicBezTo>
                    <a:pt x="100110" y="259108"/>
                    <a:pt x="144275" y="259108"/>
                    <a:pt x="190405" y="259108"/>
                  </a:cubicBezTo>
                  <a:cubicBezTo>
                    <a:pt x="190405" y="232609"/>
                    <a:pt x="190405" y="209053"/>
                    <a:pt x="190405" y="186479"/>
                  </a:cubicBezTo>
                  <a:cubicBezTo>
                    <a:pt x="142313" y="186479"/>
                    <a:pt x="97165" y="186479"/>
                    <a:pt x="51036" y="186479"/>
                  </a:cubicBezTo>
                  <a:close/>
                  <a:moveTo>
                    <a:pt x="294440" y="185498"/>
                  </a:moveTo>
                  <a:cubicBezTo>
                    <a:pt x="294440" y="211016"/>
                    <a:pt x="294440" y="232609"/>
                    <a:pt x="294440" y="260090"/>
                  </a:cubicBezTo>
                  <a:cubicBezTo>
                    <a:pt x="343514" y="260090"/>
                    <a:pt x="387680" y="260090"/>
                    <a:pt x="432828" y="260090"/>
                  </a:cubicBezTo>
                  <a:cubicBezTo>
                    <a:pt x="432828" y="233590"/>
                    <a:pt x="432828" y="210034"/>
                    <a:pt x="432828" y="185498"/>
                  </a:cubicBezTo>
                  <a:cubicBezTo>
                    <a:pt x="385716" y="185498"/>
                    <a:pt x="340569" y="185498"/>
                    <a:pt x="294440" y="185498"/>
                  </a:cubicBezTo>
                  <a:close/>
                  <a:moveTo>
                    <a:pt x="52999" y="89314"/>
                  </a:moveTo>
                  <a:cubicBezTo>
                    <a:pt x="52999" y="114832"/>
                    <a:pt x="52999" y="136425"/>
                    <a:pt x="52999" y="158017"/>
                  </a:cubicBezTo>
                  <a:cubicBezTo>
                    <a:pt x="101091" y="158017"/>
                    <a:pt x="145257" y="158017"/>
                    <a:pt x="191387" y="158017"/>
                  </a:cubicBezTo>
                  <a:cubicBezTo>
                    <a:pt x="191387" y="134462"/>
                    <a:pt x="191387" y="113850"/>
                    <a:pt x="191387" y="89314"/>
                  </a:cubicBezTo>
                  <a:cubicBezTo>
                    <a:pt x="142313" y="89314"/>
                    <a:pt x="97165" y="89314"/>
                    <a:pt x="52999" y="89314"/>
                  </a:cubicBezTo>
                  <a:close/>
                  <a:moveTo>
                    <a:pt x="296403" y="87351"/>
                  </a:moveTo>
                  <a:cubicBezTo>
                    <a:pt x="296403" y="114832"/>
                    <a:pt x="296403" y="137406"/>
                    <a:pt x="296403" y="158998"/>
                  </a:cubicBezTo>
                  <a:cubicBezTo>
                    <a:pt x="344496" y="158998"/>
                    <a:pt x="388661" y="158998"/>
                    <a:pt x="432828" y="158998"/>
                  </a:cubicBezTo>
                  <a:cubicBezTo>
                    <a:pt x="432828" y="133480"/>
                    <a:pt x="432828" y="110907"/>
                    <a:pt x="432828" y="87351"/>
                  </a:cubicBezTo>
                  <a:cubicBezTo>
                    <a:pt x="386698" y="87351"/>
                    <a:pt x="342532" y="87351"/>
                    <a:pt x="296403" y="87351"/>
                  </a:cubicBezTo>
                  <a:close/>
                  <a:moveTo>
                    <a:pt x="26499" y="0"/>
                  </a:moveTo>
                  <a:cubicBezTo>
                    <a:pt x="91276" y="0"/>
                    <a:pt x="151146" y="0"/>
                    <a:pt x="219849" y="0"/>
                  </a:cubicBezTo>
                  <a:cubicBezTo>
                    <a:pt x="219849" y="38278"/>
                    <a:pt x="219849" y="74592"/>
                    <a:pt x="219849" y="111888"/>
                  </a:cubicBezTo>
                  <a:cubicBezTo>
                    <a:pt x="219849" y="187461"/>
                    <a:pt x="220831" y="262053"/>
                    <a:pt x="219849" y="337625"/>
                  </a:cubicBezTo>
                  <a:cubicBezTo>
                    <a:pt x="218867" y="368051"/>
                    <a:pt x="231626" y="375903"/>
                    <a:pt x="263033" y="366088"/>
                  </a:cubicBezTo>
                  <a:cubicBezTo>
                    <a:pt x="263033" y="247330"/>
                    <a:pt x="263033" y="126610"/>
                    <a:pt x="263033" y="2945"/>
                  </a:cubicBezTo>
                  <a:cubicBezTo>
                    <a:pt x="329773" y="2945"/>
                    <a:pt x="392587" y="2945"/>
                    <a:pt x="461290" y="2945"/>
                  </a:cubicBezTo>
                  <a:cubicBezTo>
                    <a:pt x="461290" y="112869"/>
                    <a:pt x="448530" y="223775"/>
                    <a:pt x="463253" y="330756"/>
                  </a:cubicBezTo>
                  <a:cubicBezTo>
                    <a:pt x="508400" y="652677"/>
                    <a:pt x="475030" y="975580"/>
                    <a:pt x="481901" y="1297502"/>
                  </a:cubicBezTo>
                  <a:cubicBezTo>
                    <a:pt x="488771" y="1621387"/>
                    <a:pt x="483863" y="1945271"/>
                    <a:pt x="483863" y="2269156"/>
                  </a:cubicBezTo>
                  <a:cubicBezTo>
                    <a:pt x="483863" y="2288785"/>
                    <a:pt x="483863" y="2308415"/>
                    <a:pt x="483863" y="2330989"/>
                  </a:cubicBezTo>
                  <a:cubicBezTo>
                    <a:pt x="322902" y="2330989"/>
                    <a:pt x="164887" y="2330989"/>
                    <a:pt x="0" y="2330989"/>
                  </a:cubicBezTo>
                  <a:cubicBezTo>
                    <a:pt x="0" y="2315285"/>
                    <a:pt x="0" y="2299582"/>
                    <a:pt x="0" y="2284859"/>
                  </a:cubicBezTo>
                  <a:cubicBezTo>
                    <a:pt x="0" y="1663590"/>
                    <a:pt x="0" y="1042320"/>
                    <a:pt x="0" y="421051"/>
                  </a:cubicBezTo>
                  <a:cubicBezTo>
                    <a:pt x="45148" y="282663"/>
                    <a:pt x="12759" y="142314"/>
                    <a:pt x="26499" y="0"/>
                  </a:cubicBezTo>
                  <a:close/>
                </a:path>
              </a:pathLst>
            </a:custGeom>
            <a:solidFill>
              <a:schemeClr val="accent2"/>
            </a:solidFill>
            <a:ln w="9525" cap="flat">
              <a:noFill/>
              <a:prstDash val="solid"/>
              <a:miter/>
            </a:ln>
          </p:spPr>
          <p:txBody>
            <a:bodyPr wrap="square" rtlCol="0" anchor="ctr">
              <a:noAutofit/>
            </a:bodyPr>
            <a:lstStyle/>
            <a:p>
              <a:endParaRPr lang="en-US" dirty="0"/>
            </a:p>
          </p:txBody>
        </p:sp>
        <p:sp>
          <p:nvSpPr>
            <p:cNvPr id="751" name="Freeform: Shape 176">
              <a:extLst>
                <a:ext uri="{FF2B5EF4-FFF2-40B4-BE49-F238E27FC236}">
                  <a16:creationId xmlns:a16="http://schemas.microsoft.com/office/drawing/2014/main" id="{346E5E6A-113C-4A8F-8850-0431BA324C81}"/>
                </a:ext>
              </a:extLst>
            </p:cNvPr>
            <p:cNvSpPr/>
            <p:nvPr/>
          </p:nvSpPr>
          <p:spPr>
            <a:xfrm>
              <a:off x="7034837" y="2159409"/>
              <a:ext cx="252773" cy="1597499"/>
            </a:xfrm>
            <a:custGeom>
              <a:avLst/>
              <a:gdLst>
                <a:gd name="connsiteX0" fmla="*/ 94664 w 252773"/>
                <a:gd name="connsiteY0" fmla="*/ 1169580 h 1597499"/>
                <a:gd name="connsiteX1" fmla="*/ 94664 w 252773"/>
                <a:gd name="connsiteY1" fmla="*/ 1232327 h 1597499"/>
                <a:gd name="connsiteX2" fmla="*/ 158109 w 252773"/>
                <a:gd name="connsiteY2" fmla="*/ 1232327 h 1597499"/>
                <a:gd name="connsiteX3" fmla="*/ 158109 w 252773"/>
                <a:gd name="connsiteY3" fmla="*/ 1169580 h 1597499"/>
                <a:gd name="connsiteX4" fmla="*/ 94664 w 252773"/>
                <a:gd name="connsiteY4" fmla="*/ 1169580 h 1597499"/>
                <a:gd name="connsiteX5" fmla="*/ 175733 w 252773"/>
                <a:gd name="connsiteY5" fmla="*/ 1168551 h 1597499"/>
                <a:gd name="connsiteX6" fmla="*/ 175733 w 252773"/>
                <a:gd name="connsiteY6" fmla="*/ 1231813 h 1597499"/>
                <a:gd name="connsiteX7" fmla="*/ 237667 w 252773"/>
                <a:gd name="connsiteY7" fmla="*/ 1231813 h 1597499"/>
                <a:gd name="connsiteX8" fmla="*/ 237667 w 252773"/>
                <a:gd name="connsiteY8" fmla="*/ 1168551 h 1597499"/>
                <a:gd name="connsiteX9" fmla="*/ 175733 w 252773"/>
                <a:gd name="connsiteY9" fmla="*/ 1168551 h 1597499"/>
                <a:gd name="connsiteX10" fmla="*/ 95168 w 252773"/>
                <a:gd name="connsiteY10" fmla="*/ 1090888 h 1597499"/>
                <a:gd name="connsiteX11" fmla="*/ 95168 w 252773"/>
                <a:gd name="connsiteY11" fmla="*/ 1153636 h 1597499"/>
                <a:gd name="connsiteX12" fmla="*/ 157605 w 252773"/>
                <a:gd name="connsiteY12" fmla="*/ 1153636 h 1597499"/>
                <a:gd name="connsiteX13" fmla="*/ 157605 w 252773"/>
                <a:gd name="connsiteY13" fmla="*/ 1090888 h 1597499"/>
                <a:gd name="connsiteX14" fmla="*/ 95168 w 252773"/>
                <a:gd name="connsiteY14" fmla="*/ 1090888 h 1597499"/>
                <a:gd name="connsiteX15" fmla="*/ 15106 w 252773"/>
                <a:gd name="connsiteY15" fmla="*/ 1090888 h 1597499"/>
                <a:gd name="connsiteX16" fmla="*/ 15106 w 252773"/>
                <a:gd name="connsiteY16" fmla="*/ 1153636 h 1597499"/>
                <a:gd name="connsiteX17" fmla="*/ 77544 w 252773"/>
                <a:gd name="connsiteY17" fmla="*/ 1153636 h 1597499"/>
                <a:gd name="connsiteX18" fmla="*/ 77544 w 252773"/>
                <a:gd name="connsiteY18" fmla="*/ 1090888 h 1597499"/>
                <a:gd name="connsiteX19" fmla="*/ 15106 w 252773"/>
                <a:gd name="connsiteY19" fmla="*/ 1090888 h 1597499"/>
                <a:gd name="connsiteX20" fmla="*/ 95671 w 252773"/>
                <a:gd name="connsiteY20" fmla="*/ 1009110 h 1597499"/>
                <a:gd name="connsiteX21" fmla="*/ 95671 w 252773"/>
                <a:gd name="connsiteY21" fmla="*/ 1072886 h 1597499"/>
                <a:gd name="connsiteX22" fmla="*/ 157605 w 252773"/>
                <a:gd name="connsiteY22" fmla="*/ 1072886 h 1597499"/>
                <a:gd name="connsiteX23" fmla="*/ 157605 w 252773"/>
                <a:gd name="connsiteY23" fmla="*/ 1009110 h 1597499"/>
                <a:gd name="connsiteX24" fmla="*/ 95671 w 252773"/>
                <a:gd name="connsiteY24" fmla="*/ 1009110 h 1597499"/>
                <a:gd name="connsiteX25" fmla="*/ 175733 w 252773"/>
                <a:gd name="connsiteY25" fmla="*/ 1008595 h 1597499"/>
                <a:gd name="connsiteX26" fmla="*/ 175733 w 252773"/>
                <a:gd name="connsiteY26" fmla="*/ 1072371 h 1597499"/>
                <a:gd name="connsiteX27" fmla="*/ 238674 w 252773"/>
                <a:gd name="connsiteY27" fmla="*/ 1072371 h 1597499"/>
                <a:gd name="connsiteX28" fmla="*/ 238674 w 252773"/>
                <a:gd name="connsiteY28" fmla="*/ 1008595 h 1597499"/>
                <a:gd name="connsiteX29" fmla="*/ 175733 w 252773"/>
                <a:gd name="connsiteY29" fmla="*/ 1008595 h 1597499"/>
                <a:gd name="connsiteX30" fmla="*/ 175733 w 252773"/>
                <a:gd name="connsiteY30" fmla="*/ 929389 h 1597499"/>
                <a:gd name="connsiteX31" fmla="*/ 175733 w 252773"/>
                <a:gd name="connsiteY31" fmla="*/ 992651 h 1597499"/>
                <a:gd name="connsiteX32" fmla="*/ 239178 w 252773"/>
                <a:gd name="connsiteY32" fmla="*/ 992651 h 1597499"/>
                <a:gd name="connsiteX33" fmla="*/ 239178 w 252773"/>
                <a:gd name="connsiteY33" fmla="*/ 929389 h 1597499"/>
                <a:gd name="connsiteX34" fmla="*/ 175733 w 252773"/>
                <a:gd name="connsiteY34" fmla="*/ 929389 h 1597499"/>
                <a:gd name="connsiteX35" fmla="*/ 95671 w 252773"/>
                <a:gd name="connsiteY35" fmla="*/ 928875 h 1597499"/>
                <a:gd name="connsiteX36" fmla="*/ 95671 w 252773"/>
                <a:gd name="connsiteY36" fmla="*/ 993680 h 1597499"/>
                <a:gd name="connsiteX37" fmla="*/ 157605 w 252773"/>
                <a:gd name="connsiteY37" fmla="*/ 993680 h 1597499"/>
                <a:gd name="connsiteX38" fmla="*/ 157605 w 252773"/>
                <a:gd name="connsiteY38" fmla="*/ 928875 h 1597499"/>
                <a:gd name="connsiteX39" fmla="*/ 95671 w 252773"/>
                <a:gd name="connsiteY39" fmla="*/ 928875 h 1597499"/>
                <a:gd name="connsiteX40" fmla="*/ 14602 w 252773"/>
                <a:gd name="connsiteY40" fmla="*/ 928875 h 1597499"/>
                <a:gd name="connsiteX41" fmla="*/ 14602 w 252773"/>
                <a:gd name="connsiteY41" fmla="*/ 992651 h 1597499"/>
                <a:gd name="connsiteX42" fmla="*/ 77544 w 252773"/>
                <a:gd name="connsiteY42" fmla="*/ 992651 h 1597499"/>
                <a:gd name="connsiteX43" fmla="*/ 77544 w 252773"/>
                <a:gd name="connsiteY43" fmla="*/ 928875 h 1597499"/>
                <a:gd name="connsiteX44" fmla="*/ 14602 w 252773"/>
                <a:gd name="connsiteY44" fmla="*/ 928875 h 1597499"/>
                <a:gd name="connsiteX45" fmla="*/ 175229 w 252773"/>
                <a:gd name="connsiteY45" fmla="*/ 849668 h 1597499"/>
                <a:gd name="connsiteX46" fmla="*/ 175229 w 252773"/>
                <a:gd name="connsiteY46" fmla="*/ 912930 h 1597499"/>
                <a:gd name="connsiteX47" fmla="*/ 238171 w 252773"/>
                <a:gd name="connsiteY47" fmla="*/ 912930 h 1597499"/>
                <a:gd name="connsiteX48" fmla="*/ 238171 w 252773"/>
                <a:gd name="connsiteY48" fmla="*/ 849668 h 1597499"/>
                <a:gd name="connsiteX49" fmla="*/ 175229 w 252773"/>
                <a:gd name="connsiteY49" fmla="*/ 849668 h 1597499"/>
                <a:gd name="connsiteX50" fmla="*/ 94664 w 252773"/>
                <a:gd name="connsiteY50" fmla="*/ 767890 h 1597499"/>
                <a:gd name="connsiteX51" fmla="*/ 94664 w 252773"/>
                <a:gd name="connsiteY51" fmla="*/ 831152 h 1597499"/>
                <a:gd name="connsiteX52" fmla="*/ 157605 w 252773"/>
                <a:gd name="connsiteY52" fmla="*/ 831152 h 1597499"/>
                <a:gd name="connsiteX53" fmla="*/ 157605 w 252773"/>
                <a:gd name="connsiteY53" fmla="*/ 767890 h 1597499"/>
                <a:gd name="connsiteX54" fmla="*/ 94664 w 252773"/>
                <a:gd name="connsiteY54" fmla="*/ 767890 h 1597499"/>
                <a:gd name="connsiteX55" fmla="*/ 15106 w 252773"/>
                <a:gd name="connsiteY55" fmla="*/ 767890 h 1597499"/>
                <a:gd name="connsiteX56" fmla="*/ 15106 w 252773"/>
                <a:gd name="connsiteY56" fmla="*/ 831152 h 1597499"/>
                <a:gd name="connsiteX57" fmla="*/ 77040 w 252773"/>
                <a:gd name="connsiteY57" fmla="*/ 831152 h 1597499"/>
                <a:gd name="connsiteX58" fmla="*/ 77040 w 252773"/>
                <a:gd name="connsiteY58" fmla="*/ 767890 h 1597499"/>
                <a:gd name="connsiteX59" fmla="*/ 15106 w 252773"/>
                <a:gd name="connsiteY59" fmla="*/ 767890 h 1597499"/>
                <a:gd name="connsiteX60" fmla="*/ 175229 w 252773"/>
                <a:gd name="connsiteY60" fmla="*/ 767376 h 1597499"/>
                <a:gd name="connsiteX61" fmla="*/ 175229 w 252773"/>
                <a:gd name="connsiteY61" fmla="*/ 831667 h 1597499"/>
                <a:gd name="connsiteX62" fmla="*/ 238171 w 252773"/>
                <a:gd name="connsiteY62" fmla="*/ 831667 h 1597499"/>
                <a:gd name="connsiteX63" fmla="*/ 238171 w 252773"/>
                <a:gd name="connsiteY63" fmla="*/ 767376 h 1597499"/>
                <a:gd name="connsiteX64" fmla="*/ 175229 w 252773"/>
                <a:gd name="connsiteY64" fmla="*/ 767376 h 1597499"/>
                <a:gd name="connsiteX65" fmla="*/ 175229 w 252773"/>
                <a:gd name="connsiteY65" fmla="*/ 689712 h 1597499"/>
                <a:gd name="connsiteX66" fmla="*/ 175229 w 252773"/>
                <a:gd name="connsiteY66" fmla="*/ 752975 h 1597499"/>
                <a:gd name="connsiteX67" fmla="*/ 238171 w 252773"/>
                <a:gd name="connsiteY67" fmla="*/ 752975 h 1597499"/>
                <a:gd name="connsiteX68" fmla="*/ 238171 w 252773"/>
                <a:gd name="connsiteY68" fmla="*/ 689712 h 1597499"/>
                <a:gd name="connsiteX69" fmla="*/ 175229 w 252773"/>
                <a:gd name="connsiteY69" fmla="*/ 689712 h 1597499"/>
                <a:gd name="connsiteX70" fmla="*/ 14602 w 252773"/>
                <a:gd name="connsiteY70" fmla="*/ 689198 h 1597499"/>
                <a:gd name="connsiteX71" fmla="*/ 14602 w 252773"/>
                <a:gd name="connsiteY71" fmla="*/ 752460 h 1597499"/>
                <a:gd name="connsiteX72" fmla="*/ 78048 w 252773"/>
                <a:gd name="connsiteY72" fmla="*/ 752460 h 1597499"/>
                <a:gd name="connsiteX73" fmla="*/ 78048 w 252773"/>
                <a:gd name="connsiteY73" fmla="*/ 689198 h 1597499"/>
                <a:gd name="connsiteX74" fmla="*/ 14602 w 252773"/>
                <a:gd name="connsiteY74" fmla="*/ 689198 h 1597499"/>
                <a:gd name="connsiteX75" fmla="*/ 14099 w 252773"/>
                <a:gd name="connsiteY75" fmla="*/ 608449 h 1597499"/>
                <a:gd name="connsiteX76" fmla="*/ 14099 w 252773"/>
                <a:gd name="connsiteY76" fmla="*/ 671711 h 1597499"/>
                <a:gd name="connsiteX77" fmla="*/ 78048 w 252773"/>
                <a:gd name="connsiteY77" fmla="*/ 671711 h 1597499"/>
                <a:gd name="connsiteX78" fmla="*/ 78048 w 252773"/>
                <a:gd name="connsiteY78" fmla="*/ 608449 h 1597499"/>
                <a:gd name="connsiteX79" fmla="*/ 14099 w 252773"/>
                <a:gd name="connsiteY79" fmla="*/ 608449 h 1597499"/>
                <a:gd name="connsiteX80" fmla="*/ 95168 w 252773"/>
                <a:gd name="connsiteY80" fmla="*/ 607935 h 1597499"/>
                <a:gd name="connsiteX81" fmla="*/ 95168 w 252773"/>
                <a:gd name="connsiteY81" fmla="*/ 672226 h 1597499"/>
                <a:gd name="connsiteX82" fmla="*/ 158109 w 252773"/>
                <a:gd name="connsiteY82" fmla="*/ 672226 h 1597499"/>
                <a:gd name="connsiteX83" fmla="*/ 158109 w 252773"/>
                <a:gd name="connsiteY83" fmla="*/ 607935 h 1597499"/>
                <a:gd name="connsiteX84" fmla="*/ 95168 w 252773"/>
                <a:gd name="connsiteY84" fmla="*/ 607935 h 1597499"/>
                <a:gd name="connsiteX85" fmla="*/ 175229 w 252773"/>
                <a:gd name="connsiteY85" fmla="*/ 528728 h 1597499"/>
                <a:gd name="connsiteX86" fmla="*/ 175229 w 252773"/>
                <a:gd name="connsiteY86" fmla="*/ 592505 h 1597499"/>
                <a:gd name="connsiteX87" fmla="*/ 239178 w 252773"/>
                <a:gd name="connsiteY87" fmla="*/ 592505 h 1597499"/>
                <a:gd name="connsiteX88" fmla="*/ 239178 w 252773"/>
                <a:gd name="connsiteY88" fmla="*/ 528728 h 1597499"/>
                <a:gd name="connsiteX89" fmla="*/ 175229 w 252773"/>
                <a:gd name="connsiteY89" fmla="*/ 528728 h 1597499"/>
                <a:gd name="connsiteX90" fmla="*/ 95168 w 252773"/>
                <a:gd name="connsiteY90" fmla="*/ 528214 h 1597499"/>
                <a:gd name="connsiteX91" fmla="*/ 95168 w 252773"/>
                <a:gd name="connsiteY91" fmla="*/ 593019 h 1597499"/>
                <a:gd name="connsiteX92" fmla="*/ 158613 w 252773"/>
                <a:gd name="connsiteY92" fmla="*/ 593019 h 1597499"/>
                <a:gd name="connsiteX93" fmla="*/ 158613 w 252773"/>
                <a:gd name="connsiteY93" fmla="*/ 528214 h 1597499"/>
                <a:gd name="connsiteX94" fmla="*/ 95168 w 252773"/>
                <a:gd name="connsiteY94" fmla="*/ 528214 h 1597499"/>
                <a:gd name="connsiteX95" fmla="*/ 15106 w 252773"/>
                <a:gd name="connsiteY95" fmla="*/ 528214 h 1597499"/>
                <a:gd name="connsiteX96" fmla="*/ 15106 w 252773"/>
                <a:gd name="connsiteY96" fmla="*/ 593019 h 1597499"/>
                <a:gd name="connsiteX97" fmla="*/ 78048 w 252773"/>
                <a:gd name="connsiteY97" fmla="*/ 593019 h 1597499"/>
                <a:gd name="connsiteX98" fmla="*/ 78048 w 252773"/>
                <a:gd name="connsiteY98" fmla="*/ 528214 h 1597499"/>
                <a:gd name="connsiteX99" fmla="*/ 15106 w 252773"/>
                <a:gd name="connsiteY99" fmla="*/ 528214 h 1597499"/>
                <a:gd name="connsiteX100" fmla="*/ 14602 w 252773"/>
                <a:gd name="connsiteY100" fmla="*/ 449007 h 1597499"/>
                <a:gd name="connsiteX101" fmla="*/ 14602 w 252773"/>
                <a:gd name="connsiteY101" fmla="*/ 512270 h 1597499"/>
                <a:gd name="connsiteX102" fmla="*/ 77544 w 252773"/>
                <a:gd name="connsiteY102" fmla="*/ 512270 h 1597499"/>
                <a:gd name="connsiteX103" fmla="*/ 77544 w 252773"/>
                <a:gd name="connsiteY103" fmla="*/ 449007 h 1597499"/>
                <a:gd name="connsiteX104" fmla="*/ 14602 w 252773"/>
                <a:gd name="connsiteY104" fmla="*/ 449007 h 1597499"/>
                <a:gd name="connsiteX105" fmla="*/ 94664 w 252773"/>
                <a:gd name="connsiteY105" fmla="*/ 447979 h 1597499"/>
                <a:gd name="connsiteX106" fmla="*/ 94664 w 252773"/>
                <a:gd name="connsiteY106" fmla="*/ 512270 h 1597499"/>
                <a:gd name="connsiteX107" fmla="*/ 158613 w 252773"/>
                <a:gd name="connsiteY107" fmla="*/ 512270 h 1597499"/>
                <a:gd name="connsiteX108" fmla="*/ 158613 w 252773"/>
                <a:gd name="connsiteY108" fmla="*/ 447979 h 1597499"/>
                <a:gd name="connsiteX109" fmla="*/ 94664 w 252773"/>
                <a:gd name="connsiteY109" fmla="*/ 447979 h 1597499"/>
                <a:gd name="connsiteX110" fmla="*/ 174726 w 252773"/>
                <a:gd name="connsiteY110" fmla="*/ 368258 h 1597499"/>
                <a:gd name="connsiteX111" fmla="*/ 174726 w 252773"/>
                <a:gd name="connsiteY111" fmla="*/ 431006 h 1597499"/>
                <a:gd name="connsiteX112" fmla="*/ 239178 w 252773"/>
                <a:gd name="connsiteY112" fmla="*/ 431006 h 1597499"/>
                <a:gd name="connsiteX113" fmla="*/ 239178 w 252773"/>
                <a:gd name="connsiteY113" fmla="*/ 368258 h 1597499"/>
                <a:gd name="connsiteX114" fmla="*/ 174726 w 252773"/>
                <a:gd name="connsiteY114" fmla="*/ 368258 h 1597499"/>
                <a:gd name="connsiteX115" fmla="*/ 95168 w 252773"/>
                <a:gd name="connsiteY115" fmla="*/ 367744 h 1597499"/>
                <a:gd name="connsiteX116" fmla="*/ 95168 w 252773"/>
                <a:gd name="connsiteY116" fmla="*/ 431520 h 1597499"/>
                <a:gd name="connsiteX117" fmla="*/ 158613 w 252773"/>
                <a:gd name="connsiteY117" fmla="*/ 431520 h 1597499"/>
                <a:gd name="connsiteX118" fmla="*/ 158613 w 252773"/>
                <a:gd name="connsiteY118" fmla="*/ 367744 h 1597499"/>
                <a:gd name="connsiteX119" fmla="*/ 95168 w 252773"/>
                <a:gd name="connsiteY119" fmla="*/ 367744 h 1597499"/>
                <a:gd name="connsiteX120" fmla="*/ 0 w 252773"/>
                <a:gd name="connsiteY120" fmla="*/ 350771 h 1597499"/>
                <a:gd name="connsiteX121" fmla="*/ 252270 w 252773"/>
                <a:gd name="connsiteY121" fmla="*/ 350771 h 1597499"/>
                <a:gd name="connsiteX122" fmla="*/ 252270 w 252773"/>
                <a:gd name="connsiteY122" fmla="*/ 1597499 h 1597499"/>
                <a:gd name="connsiteX123" fmla="*/ 0 w 252773"/>
                <a:gd name="connsiteY123" fmla="*/ 1597499 h 1597499"/>
                <a:gd name="connsiteX124" fmla="*/ 0 w 252773"/>
                <a:gd name="connsiteY124" fmla="*/ 350771 h 1597499"/>
                <a:gd name="connsiteX125" fmla="*/ 134947 w 252773"/>
                <a:gd name="connsiteY125" fmla="*/ 273107 h 1597499"/>
                <a:gd name="connsiteX126" fmla="*/ 134947 w 252773"/>
                <a:gd name="connsiteY126" fmla="*/ 321969 h 1597499"/>
                <a:gd name="connsiteX127" fmla="*/ 238674 w 252773"/>
                <a:gd name="connsiteY127" fmla="*/ 321969 h 1597499"/>
                <a:gd name="connsiteX128" fmla="*/ 238674 w 252773"/>
                <a:gd name="connsiteY128" fmla="*/ 273107 h 1597499"/>
                <a:gd name="connsiteX129" fmla="*/ 134947 w 252773"/>
                <a:gd name="connsiteY129" fmla="*/ 273107 h 1597499"/>
                <a:gd name="connsiteX130" fmla="*/ 14099 w 252773"/>
                <a:gd name="connsiteY130" fmla="*/ 271564 h 1597499"/>
                <a:gd name="connsiteX131" fmla="*/ 14099 w 252773"/>
                <a:gd name="connsiteY131" fmla="*/ 321969 h 1597499"/>
                <a:gd name="connsiteX132" fmla="*/ 117827 w 252773"/>
                <a:gd name="connsiteY132" fmla="*/ 321969 h 1597499"/>
                <a:gd name="connsiteX133" fmla="*/ 117827 w 252773"/>
                <a:gd name="connsiteY133" fmla="*/ 271564 h 1597499"/>
                <a:gd name="connsiteX134" fmla="*/ 66466 w 252773"/>
                <a:gd name="connsiteY134" fmla="*/ 271564 h 1597499"/>
                <a:gd name="connsiteX135" fmla="*/ 14099 w 252773"/>
                <a:gd name="connsiteY135" fmla="*/ 271564 h 1597499"/>
                <a:gd name="connsiteX136" fmla="*/ 49346 w 252773"/>
                <a:gd name="connsiteY136" fmla="*/ 209331 h 1597499"/>
                <a:gd name="connsiteX137" fmla="*/ 17120 w 252773"/>
                <a:gd name="connsiteY137" fmla="*/ 255106 h 1597499"/>
                <a:gd name="connsiteX138" fmla="*/ 237164 w 252773"/>
                <a:gd name="connsiteY138" fmla="*/ 255106 h 1597499"/>
                <a:gd name="connsiteX139" fmla="*/ 202923 w 252773"/>
                <a:gd name="connsiteY139" fmla="*/ 209331 h 1597499"/>
                <a:gd name="connsiteX140" fmla="*/ 49346 w 252773"/>
                <a:gd name="connsiteY140" fmla="*/ 209331 h 1597499"/>
                <a:gd name="connsiteX141" fmla="*/ 0 w 252773"/>
                <a:gd name="connsiteY141" fmla="*/ 190815 h 1597499"/>
                <a:gd name="connsiteX142" fmla="*/ 252773 w 252773"/>
                <a:gd name="connsiteY142" fmla="*/ 190815 h 1597499"/>
                <a:gd name="connsiteX143" fmla="*/ 252773 w 252773"/>
                <a:gd name="connsiteY143" fmla="*/ 340484 h 1597499"/>
                <a:gd name="connsiteX144" fmla="*/ 0 w 252773"/>
                <a:gd name="connsiteY144" fmla="*/ 340484 h 1597499"/>
                <a:gd name="connsiteX145" fmla="*/ 0 w 252773"/>
                <a:gd name="connsiteY145" fmla="*/ 190815 h 1597499"/>
                <a:gd name="connsiteX146" fmla="*/ 31723 w 252773"/>
                <a:gd name="connsiteY146" fmla="*/ 0 h 1597499"/>
                <a:gd name="connsiteX147" fmla="*/ 31723 w 252773"/>
                <a:gd name="connsiteY147" fmla="*/ 120867 h 1597499"/>
                <a:gd name="connsiteX148" fmla="*/ 95168 w 252773"/>
                <a:gd name="connsiteY148" fmla="*/ 120867 h 1597499"/>
                <a:gd name="connsiteX149" fmla="*/ 95168 w 252773"/>
                <a:gd name="connsiteY149" fmla="*/ 183100 h 1597499"/>
                <a:gd name="connsiteX150" fmla="*/ 11078 w 252773"/>
                <a:gd name="connsiteY150" fmla="*/ 183100 h 1597499"/>
                <a:gd name="connsiteX151" fmla="*/ 24170 w 252773"/>
                <a:gd name="connsiteY151" fmla="*/ 514 h 1597499"/>
                <a:gd name="connsiteX152" fmla="*/ 31723 w 252773"/>
                <a:gd name="connsiteY152" fmla="*/ 0 h 15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52773" h="1597499">
                  <a:moveTo>
                    <a:pt x="94664" y="1169580"/>
                  </a:moveTo>
                  <a:cubicBezTo>
                    <a:pt x="94664" y="1191696"/>
                    <a:pt x="94664" y="1211754"/>
                    <a:pt x="94664" y="1232327"/>
                  </a:cubicBezTo>
                  <a:cubicBezTo>
                    <a:pt x="115813" y="1232327"/>
                    <a:pt x="135450" y="1232327"/>
                    <a:pt x="158109" y="1232327"/>
                  </a:cubicBezTo>
                  <a:cubicBezTo>
                    <a:pt x="158109" y="1209697"/>
                    <a:pt x="158109" y="1189639"/>
                    <a:pt x="158109" y="1169580"/>
                  </a:cubicBezTo>
                  <a:cubicBezTo>
                    <a:pt x="136457" y="1169580"/>
                    <a:pt x="115813" y="1169580"/>
                    <a:pt x="94664" y="1169580"/>
                  </a:cubicBezTo>
                  <a:close/>
                  <a:moveTo>
                    <a:pt x="175733" y="1168551"/>
                  </a:moveTo>
                  <a:cubicBezTo>
                    <a:pt x="175733" y="1190153"/>
                    <a:pt x="175733" y="1210726"/>
                    <a:pt x="175733" y="1231813"/>
                  </a:cubicBezTo>
                  <a:cubicBezTo>
                    <a:pt x="197385" y="1231813"/>
                    <a:pt x="217022" y="1231813"/>
                    <a:pt x="237667" y="1231813"/>
                  </a:cubicBezTo>
                  <a:cubicBezTo>
                    <a:pt x="237667" y="1210212"/>
                    <a:pt x="237667" y="1189639"/>
                    <a:pt x="237667" y="1168551"/>
                  </a:cubicBezTo>
                  <a:cubicBezTo>
                    <a:pt x="216519" y="1168551"/>
                    <a:pt x="196881" y="1168551"/>
                    <a:pt x="175733" y="1168551"/>
                  </a:cubicBezTo>
                  <a:close/>
                  <a:moveTo>
                    <a:pt x="95168" y="1090888"/>
                  </a:moveTo>
                  <a:cubicBezTo>
                    <a:pt x="95168" y="1112490"/>
                    <a:pt x="95168" y="1132548"/>
                    <a:pt x="95168" y="1153636"/>
                  </a:cubicBezTo>
                  <a:cubicBezTo>
                    <a:pt x="116820" y="1153636"/>
                    <a:pt x="135954" y="1153636"/>
                    <a:pt x="157605" y="1153636"/>
                  </a:cubicBezTo>
                  <a:cubicBezTo>
                    <a:pt x="157605" y="1132548"/>
                    <a:pt x="157605" y="1113004"/>
                    <a:pt x="157605" y="1090888"/>
                  </a:cubicBezTo>
                  <a:cubicBezTo>
                    <a:pt x="135954" y="1090888"/>
                    <a:pt x="115309" y="1090888"/>
                    <a:pt x="95168" y="1090888"/>
                  </a:cubicBezTo>
                  <a:close/>
                  <a:moveTo>
                    <a:pt x="15106" y="1090888"/>
                  </a:moveTo>
                  <a:cubicBezTo>
                    <a:pt x="15106" y="1112490"/>
                    <a:pt x="15106" y="1132548"/>
                    <a:pt x="15106" y="1153636"/>
                  </a:cubicBezTo>
                  <a:cubicBezTo>
                    <a:pt x="36758" y="1153636"/>
                    <a:pt x="56396" y="1153636"/>
                    <a:pt x="77544" y="1153636"/>
                  </a:cubicBezTo>
                  <a:cubicBezTo>
                    <a:pt x="77544" y="1132548"/>
                    <a:pt x="77544" y="1112490"/>
                    <a:pt x="77544" y="1090888"/>
                  </a:cubicBezTo>
                  <a:cubicBezTo>
                    <a:pt x="55389" y="1090888"/>
                    <a:pt x="34744" y="1090888"/>
                    <a:pt x="15106" y="1090888"/>
                  </a:cubicBezTo>
                  <a:close/>
                  <a:moveTo>
                    <a:pt x="95671" y="1009110"/>
                  </a:moveTo>
                  <a:cubicBezTo>
                    <a:pt x="95671" y="1031225"/>
                    <a:pt x="95671" y="1051798"/>
                    <a:pt x="95671" y="1072886"/>
                  </a:cubicBezTo>
                  <a:cubicBezTo>
                    <a:pt x="116820" y="1072886"/>
                    <a:pt x="135954" y="1072886"/>
                    <a:pt x="157605" y="1072886"/>
                  </a:cubicBezTo>
                  <a:cubicBezTo>
                    <a:pt x="157605" y="1050256"/>
                    <a:pt x="157605" y="1029683"/>
                    <a:pt x="157605" y="1009110"/>
                  </a:cubicBezTo>
                  <a:cubicBezTo>
                    <a:pt x="135450" y="1009110"/>
                    <a:pt x="115813" y="1009110"/>
                    <a:pt x="95671" y="1009110"/>
                  </a:cubicBezTo>
                  <a:close/>
                  <a:moveTo>
                    <a:pt x="175733" y="1008595"/>
                  </a:moveTo>
                  <a:cubicBezTo>
                    <a:pt x="175733" y="1030197"/>
                    <a:pt x="175733" y="1050770"/>
                    <a:pt x="175733" y="1072371"/>
                  </a:cubicBezTo>
                  <a:cubicBezTo>
                    <a:pt x="197385" y="1072371"/>
                    <a:pt x="217022" y="1072371"/>
                    <a:pt x="238674" y="1072371"/>
                  </a:cubicBezTo>
                  <a:cubicBezTo>
                    <a:pt x="238674" y="1050770"/>
                    <a:pt x="238674" y="1029683"/>
                    <a:pt x="238674" y="1008595"/>
                  </a:cubicBezTo>
                  <a:cubicBezTo>
                    <a:pt x="216519" y="1008595"/>
                    <a:pt x="196881" y="1008595"/>
                    <a:pt x="175733" y="1008595"/>
                  </a:cubicBezTo>
                  <a:close/>
                  <a:moveTo>
                    <a:pt x="175733" y="929389"/>
                  </a:moveTo>
                  <a:cubicBezTo>
                    <a:pt x="175733" y="951505"/>
                    <a:pt x="175733" y="972078"/>
                    <a:pt x="175733" y="992651"/>
                  </a:cubicBezTo>
                  <a:cubicBezTo>
                    <a:pt x="197888" y="992651"/>
                    <a:pt x="218029" y="992651"/>
                    <a:pt x="239178" y="992651"/>
                  </a:cubicBezTo>
                  <a:cubicBezTo>
                    <a:pt x="239178" y="970535"/>
                    <a:pt x="239178" y="950990"/>
                    <a:pt x="239178" y="929389"/>
                  </a:cubicBezTo>
                  <a:cubicBezTo>
                    <a:pt x="218029" y="929389"/>
                    <a:pt x="196881" y="929389"/>
                    <a:pt x="175733" y="929389"/>
                  </a:cubicBezTo>
                  <a:close/>
                  <a:moveTo>
                    <a:pt x="95671" y="928875"/>
                  </a:moveTo>
                  <a:cubicBezTo>
                    <a:pt x="95671" y="951505"/>
                    <a:pt x="95671" y="972593"/>
                    <a:pt x="95671" y="993680"/>
                  </a:cubicBezTo>
                  <a:cubicBezTo>
                    <a:pt x="116820" y="993680"/>
                    <a:pt x="135954" y="993680"/>
                    <a:pt x="157605" y="993680"/>
                  </a:cubicBezTo>
                  <a:cubicBezTo>
                    <a:pt x="157605" y="970535"/>
                    <a:pt x="157605" y="949448"/>
                    <a:pt x="157605" y="928875"/>
                  </a:cubicBezTo>
                  <a:cubicBezTo>
                    <a:pt x="135450" y="928875"/>
                    <a:pt x="115309" y="928875"/>
                    <a:pt x="95671" y="928875"/>
                  </a:cubicBezTo>
                  <a:close/>
                  <a:moveTo>
                    <a:pt x="14602" y="928875"/>
                  </a:moveTo>
                  <a:cubicBezTo>
                    <a:pt x="14602" y="951505"/>
                    <a:pt x="14602" y="971563"/>
                    <a:pt x="14602" y="992651"/>
                  </a:cubicBezTo>
                  <a:cubicBezTo>
                    <a:pt x="36255" y="992651"/>
                    <a:pt x="56396" y="992651"/>
                    <a:pt x="77544" y="992651"/>
                  </a:cubicBezTo>
                  <a:cubicBezTo>
                    <a:pt x="77544" y="970021"/>
                    <a:pt x="77544" y="949448"/>
                    <a:pt x="77544" y="928875"/>
                  </a:cubicBezTo>
                  <a:cubicBezTo>
                    <a:pt x="55389" y="928875"/>
                    <a:pt x="35247" y="928875"/>
                    <a:pt x="14602" y="928875"/>
                  </a:cubicBezTo>
                  <a:close/>
                  <a:moveTo>
                    <a:pt x="175229" y="849668"/>
                  </a:moveTo>
                  <a:cubicBezTo>
                    <a:pt x="175229" y="871784"/>
                    <a:pt x="175229" y="891843"/>
                    <a:pt x="175229" y="912930"/>
                  </a:cubicBezTo>
                  <a:cubicBezTo>
                    <a:pt x="196881" y="912930"/>
                    <a:pt x="217022" y="912930"/>
                    <a:pt x="238171" y="912930"/>
                  </a:cubicBezTo>
                  <a:cubicBezTo>
                    <a:pt x="238171" y="891328"/>
                    <a:pt x="238171" y="870241"/>
                    <a:pt x="238171" y="849668"/>
                  </a:cubicBezTo>
                  <a:cubicBezTo>
                    <a:pt x="216015" y="849668"/>
                    <a:pt x="195874" y="849668"/>
                    <a:pt x="175229" y="849668"/>
                  </a:cubicBezTo>
                  <a:close/>
                  <a:moveTo>
                    <a:pt x="94664" y="767890"/>
                  </a:moveTo>
                  <a:cubicBezTo>
                    <a:pt x="94664" y="789492"/>
                    <a:pt x="94664" y="809551"/>
                    <a:pt x="94664" y="831152"/>
                  </a:cubicBezTo>
                  <a:cubicBezTo>
                    <a:pt x="116316" y="831152"/>
                    <a:pt x="136457" y="831152"/>
                    <a:pt x="157605" y="831152"/>
                  </a:cubicBezTo>
                  <a:cubicBezTo>
                    <a:pt x="157605" y="809036"/>
                    <a:pt x="157605" y="788463"/>
                    <a:pt x="157605" y="767890"/>
                  </a:cubicBezTo>
                  <a:cubicBezTo>
                    <a:pt x="135450" y="767890"/>
                    <a:pt x="115813" y="767890"/>
                    <a:pt x="94664" y="767890"/>
                  </a:cubicBezTo>
                  <a:close/>
                  <a:moveTo>
                    <a:pt x="15106" y="767890"/>
                  </a:moveTo>
                  <a:cubicBezTo>
                    <a:pt x="15106" y="790006"/>
                    <a:pt x="15106" y="810579"/>
                    <a:pt x="15106" y="831152"/>
                  </a:cubicBezTo>
                  <a:cubicBezTo>
                    <a:pt x="37262" y="831152"/>
                    <a:pt x="56899" y="831152"/>
                    <a:pt x="77040" y="831152"/>
                  </a:cubicBezTo>
                  <a:cubicBezTo>
                    <a:pt x="77040" y="809036"/>
                    <a:pt x="77040" y="788463"/>
                    <a:pt x="77040" y="767890"/>
                  </a:cubicBezTo>
                  <a:cubicBezTo>
                    <a:pt x="54885" y="767890"/>
                    <a:pt x="35247" y="767890"/>
                    <a:pt x="15106" y="767890"/>
                  </a:cubicBezTo>
                  <a:close/>
                  <a:moveTo>
                    <a:pt x="175229" y="767376"/>
                  </a:moveTo>
                  <a:cubicBezTo>
                    <a:pt x="175229" y="788978"/>
                    <a:pt x="175229" y="810065"/>
                    <a:pt x="175229" y="831667"/>
                  </a:cubicBezTo>
                  <a:cubicBezTo>
                    <a:pt x="196881" y="831667"/>
                    <a:pt x="217022" y="831667"/>
                    <a:pt x="238171" y="831667"/>
                  </a:cubicBezTo>
                  <a:cubicBezTo>
                    <a:pt x="238171" y="809551"/>
                    <a:pt x="238171" y="788978"/>
                    <a:pt x="238171" y="767376"/>
                  </a:cubicBezTo>
                  <a:cubicBezTo>
                    <a:pt x="216519" y="767376"/>
                    <a:pt x="196881" y="767376"/>
                    <a:pt x="175229" y="767376"/>
                  </a:cubicBezTo>
                  <a:close/>
                  <a:moveTo>
                    <a:pt x="175229" y="689712"/>
                  </a:moveTo>
                  <a:cubicBezTo>
                    <a:pt x="175229" y="711829"/>
                    <a:pt x="175229" y="731887"/>
                    <a:pt x="175229" y="752975"/>
                  </a:cubicBezTo>
                  <a:cubicBezTo>
                    <a:pt x="196378" y="752975"/>
                    <a:pt x="216519" y="752975"/>
                    <a:pt x="238171" y="752975"/>
                  </a:cubicBezTo>
                  <a:cubicBezTo>
                    <a:pt x="238171" y="730344"/>
                    <a:pt x="238171" y="709771"/>
                    <a:pt x="238171" y="689712"/>
                  </a:cubicBezTo>
                  <a:cubicBezTo>
                    <a:pt x="216015" y="689712"/>
                    <a:pt x="195371" y="689712"/>
                    <a:pt x="175229" y="689712"/>
                  </a:cubicBezTo>
                  <a:close/>
                  <a:moveTo>
                    <a:pt x="14602" y="689198"/>
                  </a:moveTo>
                  <a:cubicBezTo>
                    <a:pt x="14602" y="711314"/>
                    <a:pt x="14602" y="732402"/>
                    <a:pt x="14602" y="752460"/>
                  </a:cubicBezTo>
                  <a:cubicBezTo>
                    <a:pt x="36758" y="752460"/>
                    <a:pt x="56899" y="752460"/>
                    <a:pt x="78048" y="752460"/>
                  </a:cubicBezTo>
                  <a:cubicBezTo>
                    <a:pt x="78048" y="730344"/>
                    <a:pt x="78048" y="710285"/>
                    <a:pt x="78048" y="689198"/>
                  </a:cubicBezTo>
                  <a:cubicBezTo>
                    <a:pt x="56396" y="689198"/>
                    <a:pt x="35751" y="689198"/>
                    <a:pt x="14602" y="689198"/>
                  </a:cubicBezTo>
                  <a:close/>
                  <a:moveTo>
                    <a:pt x="14099" y="608449"/>
                  </a:moveTo>
                  <a:cubicBezTo>
                    <a:pt x="14099" y="630050"/>
                    <a:pt x="14099" y="650109"/>
                    <a:pt x="14099" y="671711"/>
                  </a:cubicBezTo>
                  <a:cubicBezTo>
                    <a:pt x="35751" y="671711"/>
                    <a:pt x="56396" y="671711"/>
                    <a:pt x="78048" y="671711"/>
                  </a:cubicBezTo>
                  <a:cubicBezTo>
                    <a:pt x="78048" y="650109"/>
                    <a:pt x="78048" y="630050"/>
                    <a:pt x="78048" y="608449"/>
                  </a:cubicBezTo>
                  <a:cubicBezTo>
                    <a:pt x="55389" y="608449"/>
                    <a:pt x="35247" y="608449"/>
                    <a:pt x="14099" y="608449"/>
                  </a:cubicBezTo>
                  <a:close/>
                  <a:moveTo>
                    <a:pt x="95168" y="607935"/>
                  </a:moveTo>
                  <a:cubicBezTo>
                    <a:pt x="95168" y="630565"/>
                    <a:pt x="95168" y="651138"/>
                    <a:pt x="95168" y="672226"/>
                  </a:cubicBezTo>
                  <a:cubicBezTo>
                    <a:pt x="116820" y="672226"/>
                    <a:pt x="136961" y="672226"/>
                    <a:pt x="158109" y="672226"/>
                  </a:cubicBezTo>
                  <a:cubicBezTo>
                    <a:pt x="158109" y="650109"/>
                    <a:pt x="158109" y="629536"/>
                    <a:pt x="158109" y="607935"/>
                  </a:cubicBezTo>
                  <a:cubicBezTo>
                    <a:pt x="136961" y="607935"/>
                    <a:pt x="116820" y="607935"/>
                    <a:pt x="95168" y="607935"/>
                  </a:cubicBezTo>
                  <a:close/>
                  <a:moveTo>
                    <a:pt x="175229" y="528728"/>
                  </a:moveTo>
                  <a:cubicBezTo>
                    <a:pt x="175229" y="550844"/>
                    <a:pt x="175229" y="571417"/>
                    <a:pt x="175229" y="592505"/>
                  </a:cubicBezTo>
                  <a:cubicBezTo>
                    <a:pt x="196378" y="592505"/>
                    <a:pt x="216519" y="592505"/>
                    <a:pt x="239178" y="592505"/>
                  </a:cubicBezTo>
                  <a:cubicBezTo>
                    <a:pt x="239178" y="570388"/>
                    <a:pt x="239178" y="550330"/>
                    <a:pt x="239178" y="528728"/>
                  </a:cubicBezTo>
                  <a:cubicBezTo>
                    <a:pt x="217526" y="528728"/>
                    <a:pt x="196378" y="528728"/>
                    <a:pt x="175229" y="528728"/>
                  </a:cubicBezTo>
                  <a:close/>
                  <a:moveTo>
                    <a:pt x="95168" y="528214"/>
                  </a:moveTo>
                  <a:cubicBezTo>
                    <a:pt x="95168" y="550844"/>
                    <a:pt x="95168" y="571417"/>
                    <a:pt x="95168" y="593019"/>
                  </a:cubicBezTo>
                  <a:cubicBezTo>
                    <a:pt x="116820" y="593019"/>
                    <a:pt x="136457" y="593019"/>
                    <a:pt x="158613" y="593019"/>
                  </a:cubicBezTo>
                  <a:cubicBezTo>
                    <a:pt x="158613" y="569874"/>
                    <a:pt x="158613" y="549815"/>
                    <a:pt x="158613" y="528214"/>
                  </a:cubicBezTo>
                  <a:cubicBezTo>
                    <a:pt x="136457" y="528214"/>
                    <a:pt x="115813" y="528214"/>
                    <a:pt x="95168" y="528214"/>
                  </a:cubicBezTo>
                  <a:close/>
                  <a:moveTo>
                    <a:pt x="15106" y="528214"/>
                  </a:moveTo>
                  <a:cubicBezTo>
                    <a:pt x="15106" y="551873"/>
                    <a:pt x="15106" y="572446"/>
                    <a:pt x="15106" y="593019"/>
                  </a:cubicBezTo>
                  <a:cubicBezTo>
                    <a:pt x="37262" y="593019"/>
                    <a:pt x="56899" y="593019"/>
                    <a:pt x="78048" y="593019"/>
                  </a:cubicBezTo>
                  <a:cubicBezTo>
                    <a:pt x="78048" y="570903"/>
                    <a:pt x="78048" y="550330"/>
                    <a:pt x="78048" y="528214"/>
                  </a:cubicBezTo>
                  <a:cubicBezTo>
                    <a:pt x="56396" y="528214"/>
                    <a:pt x="36255" y="528214"/>
                    <a:pt x="15106" y="528214"/>
                  </a:cubicBezTo>
                  <a:close/>
                  <a:moveTo>
                    <a:pt x="14602" y="449007"/>
                  </a:moveTo>
                  <a:cubicBezTo>
                    <a:pt x="14602" y="471124"/>
                    <a:pt x="14602" y="491182"/>
                    <a:pt x="14602" y="512270"/>
                  </a:cubicBezTo>
                  <a:cubicBezTo>
                    <a:pt x="35751" y="512270"/>
                    <a:pt x="55389" y="512270"/>
                    <a:pt x="77544" y="512270"/>
                  </a:cubicBezTo>
                  <a:cubicBezTo>
                    <a:pt x="77544" y="489125"/>
                    <a:pt x="77544" y="468552"/>
                    <a:pt x="77544" y="449007"/>
                  </a:cubicBezTo>
                  <a:cubicBezTo>
                    <a:pt x="54885" y="449007"/>
                    <a:pt x="34744" y="449007"/>
                    <a:pt x="14602" y="449007"/>
                  </a:cubicBezTo>
                  <a:close/>
                  <a:moveTo>
                    <a:pt x="94664" y="447979"/>
                  </a:moveTo>
                  <a:cubicBezTo>
                    <a:pt x="94664" y="469580"/>
                    <a:pt x="94664" y="490153"/>
                    <a:pt x="94664" y="512270"/>
                  </a:cubicBezTo>
                  <a:cubicBezTo>
                    <a:pt x="116316" y="512270"/>
                    <a:pt x="136457" y="512270"/>
                    <a:pt x="158613" y="512270"/>
                  </a:cubicBezTo>
                  <a:cubicBezTo>
                    <a:pt x="158613" y="489639"/>
                    <a:pt x="158613" y="469580"/>
                    <a:pt x="158613" y="447979"/>
                  </a:cubicBezTo>
                  <a:cubicBezTo>
                    <a:pt x="136961" y="447979"/>
                    <a:pt x="116316" y="447979"/>
                    <a:pt x="94664" y="447979"/>
                  </a:cubicBezTo>
                  <a:close/>
                  <a:moveTo>
                    <a:pt x="174726" y="368258"/>
                  </a:moveTo>
                  <a:cubicBezTo>
                    <a:pt x="174726" y="389346"/>
                    <a:pt x="174726" y="409404"/>
                    <a:pt x="174726" y="431006"/>
                  </a:cubicBezTo>
                  <a:cubicBezTo>
                    <a:pt x="196378" y="431006"/>
                    <a:pt x="217526" y="431006"/>
                    <a:pt x="239178" y="431006"/>
                  </a:cubicBezTo>
                  <a:cubicBezTo>
                    <a:pt x="239178" y="409919"/>
                    <a:pt x="239178" y="390374"/>
                    <a:pt x="239178" y="368258"/>
                  </a:cubicBezTo>
                  <a:cubicBezTo>
                    <a:pt x="217526" y="368258"/>
                    <a:pt x="196881" y="368258"/>
                    <a:pt x="174726" y="368258"/>
                  </a:cubicBezTo>
                  <a:close/>
                  <a:moveTo>
                    <a:pt x="95168" y="367744"/>
                  </a:moveTo>
                  <a:cubicBezTo>
                    <a:pt x="95168" y="389860"/>
                    <a:pt x="95168" y="410947"/>
                    <a:pt x="95168" y="431520"/>
                  </a:cubicBezTo>
                  <a:cubicBezTo>
                    <a:pt x="117323" y="431520"/>
                    <a:pt x="137968" y="431520"/>
                    <a:pt x="158613" y="431520"/>
                  </a:cubicBezTo>
                  <a:cubicBezTo>
                    <a:pt x="158613" y="409404"/>
                    <a:pt x="158613" y="389346"/>
                    <a:pt x="158613" y="367744"/>
                  </a:cubicBezTo>
                  <a:cubicBezTo>
                    <a:pt x="135954" y="367744"/>
                    <a:pt x="115813" y="367744"/>
                    <a:pt x="95168" y="367744"/>
                  </a:cubicBezTo>
                  <a:close/>
                  <a:moveTo>
                    <a:pt x="0" y="350771"/>
                  </a:moveTo>
                  <a:cubicBezTo>
                    <a:pt x="83083" y="350771"/>
                    <a:pt x="166669" y="350771"/>
                    <a:pt x="252270" y="350771"/>
                  </a:cubicBezTo>
                  <a:cubicBezTo>
                    <a:pt x="252270" y="765319"/>
                    <a:pt x="252270" y="1180380"/>
                    <a:pt x="252270" y="1597499"/>
                  </a:cubicBezTo>
                  <a:cubicBezTo>
                    <a:pt x="167173" y="1597499"/>
                    <a:pt x="84594" y="1597499"/>
                    <a:pt x="0" y="1597499"/>
                  </a:cubicBezTo>
                  <a:cubicBezTo>
                    <a:pt x="0" y="1181923"/>
                    <a:pt x="0" y="767376"/>
                    <a:pt x="0" y="350771"/>
                  </a:cubicBezTo>
                  <a:close/>
                  <a:moveTo>
                    <a:pt x="134947" y="273107"/>
                  </a:moveTo>
                  <a:cubicBezTo>
                    <a:pt x="134947" y="290080"/>
                    <a:pt x="134947" y="306024"/>
                    <a:pt x="134947" y="321969"/>
                  </a:cubicBezTo>
                  <a:cubicBezTo>
                    <a:pt x="170194" y="321969"/>
                    <a:pt x="203931" y="321969"/>
                    <a:pt x="238674" y="321969"/>
                  </a:cubicBezTo>
                  <a:cubicBezTo>
                    <a:pt x="238674" y="304482"/>
                    <a:pt x="238674" y="289566"/>
                    <a:pt x="238674" y="273107"/>
                  </a:cubicBezTo>
                  <a:cubicBezTo>
                    <a:pt x="202420" y="273107"/>
                    <a:pt x="169691" y="273107"/>
                    <a:pt x="134947" y="273107"/>
                  </a:cubicBezTo>
                  <a:close/>
                  <a:moveTo>
                    <a:pt x="14099" y="271564"/>
                  </a:moveTo>
                  <a:cubicBezTo>
                    <a:pt x="14099" y="290080"/>
                    <a:pt x="14099" y="304996"/>
                    <a:pt x="14099" y="321969"/>
                  </a:cubicBezTo>
                  <a:cubicBezTo>
                    <a:pt x="50353" y="321969"/>
                    <a:pt x="83587" y="321969"/>
                    <a:pt x="117827" y="321969"/>
                  </a:cubicBezTo>
                  <a:cubicBezTo>
                    <a:pt x="117827" y="304996"/>
                    <a:pt x="117827" y="289052"/>
                    <a:pt x="117827" y="271564"/>
                  </a:cubicBezTo>
                  <a:cubicBezTo>
                    <a:pt x="99700" y="271564"/>
                    <a:pt x="83083" y="271564"/>
                    <a:pt x="66466" y="271564"/>
                  </a:cubicBezTo>
                  <a:cubicBezTo>
                    <a:pt x="49346" y="271564"/>
                    <a:pt x="32226" y="271564"/>
                    <a:pt x="14099" y="271564"/>
                  </a:cubicBezTo>
                  <a:close/>
                  <a:moveTo>
                    <a:pt x="49346" y="209331"/>
                  </a:moveTo>
                  <a:cubicBezTo>
                    <a:pt x="11581" y="209331"/>
                    <a:pt x="6043" y="217045"/>
                    <a:pt x="17120" y="255106"/>
                  </a:cubicBezTo>
                  <a:cubicBezTo>
                    <a:pt x="90132" y="255106"/>
                    <a:pt x="163145" y="255106"/>
                    <a:pt x="237164" y="255106"/>
                  </a:cubicBezTo>
                  <a:cubicBezTo>
                    <a:pt x="243710" y="212417"/>
                    <a:pt x="241192" y="209331"/>
                    <a:pt x="202923" y="209331"/>
                  </a:cubicBezTo>
                  <a:cubicBezTo>
                    <a:pt x="151563" y="209331"/>
                    <a:pt x="100707" y="209331"/>
                    <a:pt x="49346" y="209331"/>
                  </a:cubicBezTo>
                  <a:close/>
                  <a:moveTo>
                    <a:pt x="0" y="190815"/>
                  </a:moveTo>
                  <a:cubicBezTo>
                    <a:pt x="84594" y="190815"/>
                    <a:pt x="167676" y="190815"/>
                    <a:pt x="252773" y="190815"/>
                  </a:cubicBezTo>
                  <a:cubicBezTo>
                    <a:pt x="252773" y="240704"/>
                    <a:pt x="252773" y="290080"/>
                    <a:pt x="252773" y="340484"/>
                  </a:cubicBezTo>
                  <a:cubicBezTo>
                    <a:pt x="168180" y="340484"/>
                    <a:pt x="84594" y="340484"/>
                    <a:pt x="0" y="340484"/>
                  </a:cubicBezTo>
                  <a:cubicBezTo>
                    <a:pt x="0" y="290594"/>
                    <a:pt x="0" y="241219"/>
                    <a:pt x="0" y="190815"/>
                  </a:cubicBezTo>
                  <a:close/>
                  <a:moveTo>
                    <a:pt x="31723" y="0"/>
                  </a:moveTo>
                  <a:cubicBezTo>
                    <a:pt x="31723" y="39603"/>
                    <a:pt x="31723" y="78691"/>
                    <a:pt x="31723" y="120867"/>
                  </a:cubicBezTo>
                  <a:cubicBezTo>
                    <a:pt x="55892" y="120867"/>
                    <a:pt x="74523" y="120867"/>
                    <a:pt x="95168" y="120867"/>
                  </a:cubicBezTo>
                  <a:cubicBezTo>
                    <a:pt x="95168" y="142468"/>
                    <a:pt x="95168" y="162013"/>
                    <a:pt x="95168" y="183100"/>
                  </a:cubicBezTo>
                  <a:cubicBezTo>
                    <a:pt x="66467" y="183100"/>
                    <a:pt x="40786" y="183100"/>
                    <a:pt x="11078" y="183100"/>
                  </a:cubicBezTo>
                  <a:cubicBezTo>
                    <a:pt x="15610" y="121381"/>
                    <a:pt x="20142" y="61205"/>
                    <a:pt x="24170" y="514"/>
                  </a:cubicBezTo>
                  <a:cubicBezTo>
                    <a:pt x="26688" y="514"/>
                    <a:pt x="29205" y="514"/>
                    <a:pt x="31723" y="0"/>
                  </a:cubicBezTo>
                  <a:close/>
                </a:path>
              </a:pathLst>
            </a:custGeom>
            <a:solidFill>
              <a:schemeClr val="accent2">
                <a:lumMod val="50000"/>
              </a:schemeClr>
            </a:solidFill>
            <a:ln w="9525" cap="flat">
              <a:noFill/>
              <a:prstDash val="solid"/>
              <a:miter/>
            </a:ln>
          </p:spPr>
          <p:txBody>
            <a:bodyPr wrap="square" rtlCol="0" anchor="ctr">
              <a:noAutofit/>
            </a:bodyPr>
            <a:lstStyle/>
            <a:p>
              <a:endParaRPr lang="en-US"/>
            </a:p>
          </p:txBody>
        </p:sp>
        <p:sp>
          <p:nvSpPr>
            <p:cNvPr id="752" name="Freeform: Shape 65">
              <a:extLst>
                <a:ext uri="{FF2B5EF4-FFF2-40B4-BE49-F238E27FC236}">
                  <a16:creationId xmlns:a16="http://schemas.microsoft.com/office/drawing/2014/main" id="{695D39F9-71EA-4F56-A66D-4C9E01707329}"/>
                </a:ext>
              </a:extLst>
            </p:cNvPr>
            <p:cNvSpPr/>
            <p:nvPr/>
          </p:nvSpPr>
          <p:spPr>
            <a:xfrm>
              <a:off x="7336235" y="2262006"/>
              <a:ext cx="427135" cy="1492845"/>
            </a:xfrm>
            <a:custGeom>
              <a:avLst/>
              <a:gdLst>
                <a:gd name="connsiteX0" fmla="*/ 342995 w 577665"/>
                <a:gd name="connsiteY0" fmla="*/ 1531565 h 1976576"/>
                <a:gd name="connsiteX1" fmla="*/ 342995 w 577665"/>
                <a:gd name="connsiteY1" fmla="*/ 1585857 h 1976576"/>
                <a:gd name="connsiteX2" fmla="*/ 451295 w 577665"/>
                <a:gd name="connsiteY2" fmla="*/ 1585857 h 1976576"/>
                <a:gd name="connsiteX3" fmla="*/ 451295 w 577665"/>
                <a:gd name="connsiteY3" fmla="*/ 1531565 h 1976576"/>
                <a:gd name="connsiteX4" fmla="*/ 126370 w 577665"/>
                <a:gd name="connsiteY4" fmla="*/ 1526871 h 1976576"/>
                <a:gd name="connsiteX5" fmla="*/ 126370 w 577665"/>
                <a:gd name="connsiteY5" fmla="*/ 1581163 h 1976576"/>
                <a:gd name="connsiteX6" fmla="*/ 234670 w 577665"/>
                <a:gd name="connsiteY6" fmla="*/ 1581163 h 1976576"/>
                <a:gd name="connsiteX7" fmla="*/ 234670 w 577665"/>
                <a:gd name="connsiteY7" fmla="*/ 1526871 h 1976576"/>
                <a:gd name="connsiteX8" fmla="*/ 342995 w 577665"/>
                <a:gd name="connsiteY8" fmla="*/ 1409581 h 1976576"/>
                <a:gd name="connsiteX9" fmla="*/ 342995 w 577665"/>
                <a:gd name="connsiteY9" fmla="*/ 1463873 h 1976576"/>
                <a:gd name="connsiteX10" fmla="*/ 451295 w 577665"/>
                <a:gd name="connsiteY10" fmla="*/ 1463873 h 1976576"/>
                <a:gd name="connsiteX11" fmla="*/ 451295 w 577665"/>
                <a:gd name="connsiteY11" fmla="*/ 1409581 h 1976576"/>
                <a:gd name="connsiteX12" fmla="*/ 126370 w 577665"/>
                <a:gd name="connsiteY12" fmla="*/ 1404887 h 1976576"/>
                <a:gd name="connsiteX13" fmla="*/ 126370 w 577665"/>
                <a:gd name="connsiteY13" fmla="*/ 1459180 h 1976576"/>
                <a:gd name="connsiteX14" fmla="*/ 234670 w 577665"/>
                <a:gd name="connsiteY14" fmla="*/ 1459180 h 1976576"/>
                <a:gd name="connsiteX15" fmla="*/ 234670 w 577665"/>
                <a:gd name="connsiteY15" fmla="*/ 1404887 h 1976576"/>
                <a:gd name="connsiteX16" fmla="*/ 342995 w 577665"/>
                <a:gd name="connsiteY16" fmla="*/ 1287599 h 1976576"/>
                <a:gd name="connsiteX17" fmla="*/ 342995 w 577665"/>
                <a:gd name="connsiteY17" fmla="*/ 1341892 h 1976576"/>
                <a:gd name="connsiteX18" fmla="*/ 451295 w 577665"/>
                <a:gd name="connsiteY18" fmla="*/ 1341892 h 1976576"/>
                <a:gd name="connsiteX19" fmla="*/ 451295 w 577665"/>
                <a:gd name="connsiteY19" fmla="*/ 1287599 h 1976576"/>
                <a:gd name="connsiteX20" fmla="*/ 126370 w 577665"/>
                <a:gd name="connsiteY20" fmla="*/ 1282905 h 1976576"/>
                <a:gd name="connsiteX21" fmla="*/ 126370 w 577665"/>
                <a:gd name="connsiteY21" fmla="*/ 1337198 h 1976576"/>
                <a:gd name="connsiteX22" fmla="*/ 234670 w 577665"/>
                <a:gd name="connsiteY22" fmla="*/ 1337198 h 1976576"/>
                <a:gd name="connsiteX23" fmla="*/ 234670 w 577665"/>
                <a:gd name="connsiteY23" fmla="*/ 1282905 h 1976576"/>
                <a:gd name="connsiteX24" fmla="*/ 342995 w 577665"/>
                <a:gd name="connsiteY24" fmla="*/ 1165617 h 1976576"/>
                <a:gd name="connsiteX25" fmla="*/ 342995 w 577665"/>
                <a:gd name="connsiteY25" fmla="*/ 1219910 h 1976576"/>
                <a:gd name="connsiteX26" fmla="*/ 451295 w 577665"/>
                <a:gd name="connsiteY26" fmla="*/ 1219910 h 1976576"/>
                <a:gd name="connsiteX27" fmla="*/ 451295 w 577665"/>
                <a:gd name="connsiteY27" fmla="*/ 1165617 h 1976576"/>
                <a:gd name="connsiteX28" fmla="*/ 126370 w 577665"/>
                <a:gd name="connsiteY28" fmla="*/ 1160924 h 1976576"/>
                <a:gd name="connsiteX29" fmla="*/ 126370 w 577665"/>
                <a:gd name="connsiteY29" fmla="*/ 1215216 h 1976576"/>
                <a:gd name="connsiteX30" fmla="*/ 234670 w 577665"/>
                <a:gd name="connsiteY30" fmla="*/ 1215216 h 1976576"/>
                <a:gd name="connsiteX31" fmla="*/ 234670 w 577665"/>
                <a:gd name="connsiteY31" fmla="*/ 1160924 h 1976576"/>
                <a:gd name="connsiteX32" fmla="*/ 342995 w 577665"/>
                <a:gd name="connsiteY32" fmla="*/ 1043636 h 1976576"/>
                <a:gd name="connsiteX33" fmla="*/ 342995 w 577665"/>
                <a:gd name="connsiteY33" fmla="*/ 1097928 h 1976576"/>
                <a:gd name="connsiteX34" fmla="*/ 451295 w 577665"/>
                <a:gd name="connsiteY34" fmla="*/ 1097928 h 1976576"/>
                <a:gd name="connsiteX35" fmla="*/ 451295 w 577665"/>
                <a:gd name="connsiteY35" fmla="*/ 1043636 h 1976576"/>
                <a:gd name="connsiteX36" fmla="*/ 126370 w 577665"/>
                <a:gd name="connsiteY36" fmla="*/ 1038942 h 1976576"/>
                <a:gd name="connsiteX37" fmla="*/ 126370 w 577665"/>
                <a:gd name="connsiteY37" fmla="*/ 1093234 h 1976576"/>
                <a:gd name="connsiteX38" fmla="*/ 234670 w 577665"/>
                <a:gd name="connsiteY38" fmla="*/ 1093234 h 1976576"/>
                <a:gd name="connsiteX39" fmla="*/ 234670 w 577665"/>
                <a:gd name="connsiteY39" fmla="*/ 1038942 h 1976576"/>
                <a:gd name="connsiteX40" fmla="*/ 342995 w 577665"/>
                <a:gd name="connsiteY40" fmla="*/ 921654 h 1976576"/>
                <a:gd name="connsiteX41" fmla="*/ 342995 w 577665"/>
                <a:gd name="connsiteY41" fmla="*/ 975946 h 1976576"/>
                <a:gd name="connsiteX42" fmla="*/ 451295 w 577665"/>
                <a:gd name="connsiteY42" fmla="*/ 975946 h 1976576"/>
                <a:gd name="connsiteX43" fmla="*/ 451295 w 577665"/>
                <a:gd name="connsiteY43" fmla="*/ 921654 h 1976576"/>
                <a:gd name="connsiteX44" fmla="*/ 126370 w 577665"/>
                <a:gd name="connsiteY44" fmla="*/ 916960 h 1976576"/>
                <a:gd name="connsiteX45" fmla="*/ 126370 w 577665"/>
                <a:gd name="connsiteY45" fmla="*/ 971252 h 1976576"/>
                <a:gd name="connsiteX46" fmla="*/ 234670 w 577665"/>
                <a:gd name="connsiteY46" fmla="*/ 971252 h 1976576"/>
                <a:gd name="connsiteX47" fmla="*/ 234670 w 577665"/>
                <a:gd name="connsiteY47" fmla="*/ 916960 h 1976576"/>
                <a:gd name="connsiteX48" fmla="*/ 342995 w 577665"/>
                <a:gd name="connsiteY48" fmla="*/ 799672 h 1976576"/>
                <a:gd name="connsiteX49" fmla="*/ 342995 w 577665"/>
                <a:gd name="connsiteY49" fmla="*/ 853964 h 1976576"/>
                <a:gd name="connsiteX50" fmla="*/ 451295 w 577665"/>
                <a:gd name="connsiteY50" fmla="*/ 853964 h 1976576"/>
                <a:gd name="connsiteX51" fmla="*/ 451295 w 577665"/>
                <a:gd name="connsiteY51" fmla="*/ 799672 h 1976576"/>
                <a:gd name="connsiteX52" fmla="*/ 126370 w 577665"/>
                <a:gd name="connsiteY52" fmla="*/ 794978 h 1976576"/>
                <a:gd name="connsiteX53" fmla="*/ 126370 w 577665"/>
                <a:gd name="connsiteY53" fmla="*/ 849270 h 1976576"/>
                <a:gd name="connsiteX54" fmla="*/ 234670 w 577665"/>
                <a:gd name="connsiteY54" fmla="*/ 849270 h 1976576"/>
                <a:gd name="connsiteX55" fmla="*/ 234670 w 577665"/>
                <a:gd name="connsiteY55" fmla="*/ 794978 h 1976576"/>
                <a:gd name="connsiteX56" fmla="*/ 342995 w 577665"/>
                <a:gd name="connsiteY56" fmla="*/ 677690 h 1976576"/>
                <a:gd name="connsiteX57" fmla="*/ 342995 w 577665"/>
                <a:gd name="connsiteY57" fmla="*/ 731982 h 1976576"/>
                <a:gd name="connsiteX58" fmla="*/ 451295 w 577665"/>
                <a:gd name="connsiteY58" fmla="*/ 731982 h 1976576"/>
                <a:gd name="connsiteX59" fmla="*/ 451295 w 577665"/>
                <a:gd name="connsiteY59" fmla="*/ 677690 h 1976576"/>
                <a:gd name="connsiteX60" fmla="*/ 126370 w 577665"/>
                <a:gd name="connsiteY60" fmla="*/ 672996 h 1976576"/>
                <a:gd name="connsiteX61" fmla="*/ 126370 w 577665"/>
                <a:gd name="connsiteY61" fmla="*/ 727289 h 1976576"/>
                <a:gd name="connsiteX62" fmla="*/ 234670 w 577665"/>
                <a:gd name="connsiteY62" fmla="*/ 727289 h 1976576"/>
                <a:gd name="connsiteX63" fmla="*/ 234670 w 577665"/>
                <a:gd name="connsiteY63" fmla="*/ 672996 h 1976576"/>
                <a:gd name="connsiteX64" fmla="*/ 342995 w 577665"/>
                <a:gd name="connsiteY64" fmla="*/ 555708 h 1976576"/>
                <a:gd name="connsiteX65" fmla="*/ 342995 w 577665"/>
                <a:gd name="connsiteY65" fmla="*/ 610000 h 1976576"/>
                <a:gd name="connsiteX66" fmla="*/ 451295 w 577665"/>
                <a:gd name="connsiteY66" fmla="*/ 610000 h 1976576"/>
                <a:gd name="connsiteX67" fmla="*/ 451295 w 577665"/>
                <a:gd name="connsiteY67" fmla="*/ 555708 h 1976576"/>
                <a:gd name="connsiteX68" fmla="*/ 126370 w 577665"/>
                <a:gd name="connsiteY68" fmla="*/ 551014 h 1976576"/>
                <a:gd name="connsiteX69" fmla="*/ 126370 w 577665"/>
                <a:gd name="connsiteY69" fmla="*/ 605307 h 1976576"/>
                <a:gd name="connsiteX70" fmla="*/ 234670 w 577665"/>
                <a:gd name="connsiteY70" fmla="*/ 605307 h 1976576"/>
                <a:gd name="connsiteX71" fmla="*/ 234670 w 577665"/>
                <a:gd name="connsiteY71" fmla="*/ 551014 h 1976576"/>
                <a:gd name="connsiteX72" fmla="*/ 342995 w 577665"/>
                <a:gd name="connsiteY72" fmla="*/ 433726 h 1976576"/>
                <a:gd name="connsiteX73" fmla="*/ 342995 w 577665"/>
                <a:gd name="connsiteY73" fmla="*/ 488019 h 1976576"/>
                <a:gd name="connsiteX74" fmla="*/ 451295 w 577665"/>
                <a:gd name="connsiteY74" fmla="*/ 488019 h 1976576"/>
                <a:gd name="connsiteX75" fmla="*/ 451295 w 577665"/>
                <a:gd name="connsiteY75" fmla="*/ 433726 h 1976576"/>
                <a:gd name="connsiteX76" fmla="*/ 126370 w 577665"/>
                <a:gd name="connsiteY76" fmla="*/ 429032 h 1976576"/>
                <a:gd name="connsiteX77" fmla="*/ 126370 w 577665"/>
                <a:gd name="connsiteY77" fmla="*/ 483325 h 1976576"/>
                <a:gd name="connsiteX78" fmla="*/ 234670 w 577665"/>
                <a:gd name="connsiteY78" fmla="*/ 483325 h 1976576"/>
                <a:gd name="connsiteX79" fmla="*/ 234670 w 577665"/>
                <a:gd name="connsiteY79" fmla="*/ 429032 h 1976576"/>
                <a:gd name="connsiteX80" fmla="*/ 249290 w 577665"/>
                <a:gd name="connsiteY80" fmla="*/ 0 h 1976576"/>
                <a:gd name="connsiteX81" fmla="*/ 328376 w 577665"/>
                <a:gd name="connsiteY81" fmla="*/ 0 h 1976576"/>
                <a:gd name="connsiteX82" fmla="*/ 328376 w 577665"/>
                <a:gd name="connsiteY82" fmla="*/ 178763 h 1976576"/>
                <a:gd name="connsiteX83" fmla="*/ 397145 w 577665"/>
                <a:gd name="connsiteY83" fmla="*/ 178763 h 1976576"/>
                <a:gd name="connsiteX84" fmla="*/ 397145 w 577665"/>
                <a:gd name="connsiteY84" fmla="*/ 299617 h 1976576"/>
                <a:gd name="connsiteX85" fmla="*/ 577665 w 577665"/>
                <a:gd name="connsiteY85" fmla="*/ 299617 h 1976576"/>
                <a:gd name="connsiteX86" fmla="*/ 577665 w 577665"/>
                <a:gd name="connsiteY86" fmla="*/ 1976576 h 1976576"/>
                <a:gd name="connsiteX87" fmla="*/ 379083 w 577665"/>
                <a:gd name="connsiteY87" fmla="*/ 1976576 h 1976576"/>
                <a:gd name="connsiteX88" fmla="*/ 379083 w 577665"/>
                <a:gd name="connsiteY88" fmla="*/ 1654427 h 1976576"/>
                <a:gd name="connsiteX89" fmla="*/ 198582 w 577665"/>
                <a:gd name="connsiteY89" fmla="*/ 1654427 h 1976576"/>
                <a:gd name="connsiteX90" fmla="*/ 198582 w 577665"/>
                <a:gd name="connsiteY90" fmla="*/ 1976576 h 1976576"/>
                <a:gd name="connsiteX91" fmla="*/ 0 w 577665"/>
                <a:gd name="connsiteY91" fmla="*/ 1976576 h 1976576"/>
                <a:gd name="connsiteX92" fmla="*/ 0 w 577665"/>
                <a:gd name="connsiteY92" fmla="*/ 299617 h 1976576"/>
                <a:gd name="connsiteX93" fmla="*/ 180520 w 577665"/>
                <a:gd name="connsiteY93" fmla="*/ 299617 h 1976576"/>
                <a:gd name="connsiteX94" fmla="*/ 180520 w 577665"/>
                <a:gd name="connsiteY94" fmla="*/ 178763 h 1976576"/>
                <a:gd name="connsiteX95" fmla="*/ 249290 w 577665"/>
                <a:gd name="connsiteY95" fmla="*/ 178763 h 197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77665" h="1976576">
                  <a:moveTo>
                    <a:pt x="342995" y="1531565"/>
                  </a:moveTo>
                  <a:lnTo>
                    <a:pt x="342995" y="1585857"/>
                  </a:lnTo>
                  <a:lnTo>
                    <a:pt x="451295" y="1585857"/>
                  </a:lnTo>
                  <a:lnTo>
                    <a:pt x="451295" y="1531565"/>
                  </a:lnTo>
                  <a:close/>
                  <a:moveTo>
                    <a:pt x="126370" y="1526871"/>
                  </a:moveTo>
                  <a:lnTo>
                    <a:pt x="126370" y="1581163"/>
                  </a:lnTo>
                  <a:lnTo>
                    <a:pt x="234670" y="1581163"/>
                  </a:lnTo>
                  <a:lnTo>
                    <a:pt x="234670" y="1526871"/>
                  </a:lnTo>
                  <a:close/>
                  <a:moveTo>
                    <a:pt x="342995" y="1409581"/>
                  </a:moveTo>
                  <a:lnTo>
                    <a:pt x="342995" y="1463873"/>
                  </a:lnTo>
                  <a:lnTo>
                    <a:pt x="451295" y="1463873"/>
                  </a:lnTo>
                  <a:lnTo>
                    <a:pt x="451295" y="1409581"/>
                  </a:lnTo>
                  <a:close/>
                  <a:moveTo>
                    <a:pt x="126370" y="1404887"/>
                  </a:moveTo>
                  <a:lnTo>
                    <a:pt x="126370" y="1459180"/>
                  </a:lnTo>
                  <a:lnTo>
                    <a:pt x="234670" y="1459180"/>
                  </a:lnTo>
                  <a:lnTo>
                    <a:pt x="234670" y="1404887"/>
                  </a:lnTo>
                  <a:close/>
                  <a:moveTo>
                    <a:pt x="342995" y="1287599"/>
                  </a:moveTo>
                  <a:lnTo>
                    <a:pt x="342995" y="1341892"/>
                  </a:lnTo>
                  <a:lnTo>
                    <a:pt x="451295" y="1341892"/>
                  </a:lnTo>
                  <a:lnTo>
                    <a:pt x="451295" y="1287599"/>
                  </a:lnTo>
                  <a:close/>
                  <a:moveTo>
                    <a:pt x="126370" y="1282905"/>
                  </a:moveTo>
                  <a:lnTo>
                    <a:pt x="126370" y="1337198"/>
                  </a:lnTo>
                  <a:lnTo>
                    <a:pt x="234670" y="1337198"/>
                  </a:lnTo>
                  <a:lnTo>
                    <a:pt x="234670" y="1282905"/>
                  </a:lnTo>
                  <a:close/>
                  <a:moveTo>
                    <a:pt x="342995" y="1165617"/>
                  </a:moveTo>
                  <a:lnTo>
                    <a:pt x="342995" y="1219910"/>
                  </a:lnTo>
                  <a:lnTo>
                    <a:pt x="451295" y="1219910"/>
                  </a:lnTo>
                  <a:lnTo>
                    <a:pt x="451295" y="1165617"/>
                  </a:lnTo>
                  <a:close/>
                  <a:moveTo>
                    <a:pt x="126370" y="1160924"/>
                  </a:moveTo>
                  <a:lnTo>
                    <a:pt x="126370" y="1215216"/>
                  </a:lnTo>
                  <a:lnTo>
                    <a:pt x="234670" y="1215216"/>
                  </a:lnTo>
                  <a:lnTo>
                    <a:pt x="234670" y="1160924"/>
                  </a:lnTo>
                  <a:close/>
                  <a:moveTo>
                    <a:pt x="342995" y="1043636"/>
                  </a:moveTo>
                  <a:lnTo>
                    <a:pt x="342995" y="1097928"/>
                  </a:lnTo>
                  <a:lnTo>
                    <a:pt x="451295" y="1097928"/>
                  </a:lnTo>
                  <a:lnTo>
                    <a:pt x="451295" y="1043636"/>
                  </a:lnTo>
                  <a:close/>
                  <a:moveTo>
                    <a:pt x="126370" y="1038942"/>
                  </a:moveTo>
                  <a:lnTo>
                    <a:pt x="126370" y="1093234"/>
                  </a:lnTo>
                  <a:lnTo>
                    <a:pt x="234670" y="1093234"/>
                  </a:lnTo>
                  <a:lnTo>
                    <a:pt x="234670" y="1038942"/>
                  </a:lnTo>
                  <a:close/>
                  <a:moveTo>
                    <a:pt x="342995" y="921654"/>
                  </a:moveTo>
                  <a:lnTo>
                    <a:pt x="342995" y="975946"/>
                  </a:lnTo>
                  <a:lnTo>
                    <a:pt x="451295" y="975946"/>
                  </a:lnTo>
                  <a:lnTo>
                    <a:pt x="451295" y="921654"/>
                  </a:lnTo>
                  <a:close/>
                  <a:moveTo>
                    <a:pt x="126370" y="916960"/>
                  </a:moveTo>
                  <a:lnTo>
                    <a:pt x="126370" y="971252"/>
                  </a:lnTo>
                  <a:lnTo>
                    <a:pt x="234670" y="971252"/>
                  </a:lnTo>
                  <a:lnTo>
                    <a:pt x="234670" y="916960"/>
                  </a:lnTo>
                  <a:close/>
                  <a:moveTo>
                    <a:pt x="342995" y="799672"/>
                  </a:moveTo>
                  <a:lnTo>
                    <a:pt x="342995" y="853964"/>
                  </a:lnTo>
                  <a:lnTo>
                    <a:pt x="451295" y="853964"/>
                  </a:lnTo>
                  <a:lnTo>
                    <a:pt x="451295" y="799672"/>
                  </a:lnTo>
                  <a:close/>
                  <a:moveTo>
                    <a:pt x="126370" y="794978"/>
                  </a:moveTo>
                  <a:lnTo>
                    <a:pt x="126370" y="849270"/>
                  </a:lnTo>
                  <a:lnTo>
                    <a:pt x="234670" y="849270"/>
                  </a:lnTo>
                  <a:lnTo>
                    <a:pt x="234670" y="794978"/>
                  </a:lnTo>
                  <a:close/>
                  <a:moveTo>
                    <a:pt x="342995" y="677690"/>
                  </a:moveTo>
                  <a:lnTo>
                    <a:pt x="342995" y="731982"/>
                  </a:lnTo>
                  <a:lnTo>
                    <a:pt x="451295" y="731982"/>
                  </a:lnTo>
                  <a:lnTo>
                    <a:pt x="451295" y="677690"/>
                  </a:lnTo>
                  <a:close/>
                  <a:moveTo>
                    <a:pt x="126370" y="672996"/>
                  </a:moveTo>
                  <a:lnTo>
                    <a:pt x="126370" y="727289"/>
                  </a:lnTo>
                  <a:lnTo>
                    <a:pt x="234670" y="727289"/>
                  </a:lnTo>
                  <a:lnTo>
                    <a:pt x="234670" y="672996"/>
                  </a:lnTo>
                  <a:close/>
                  <a:moveTo>
                    <a:pt x="342995" y="555708"/>
                  </a:moveTo>
                  <a:lnTo>
                    <a:pt x="342995" y="610000"/>
                  </a:lnTo>
                  <a:lnTo>
                    <a:pt x="451295" y="610000"/>
                  </a:lnTo>
                  <a:lnTo>
                    <a:pt x="451295" y="555708"/>
                  </a:lnTo>
                  <a:close/>
                  <a:moveTo>
                    <a:pt x="126370" y="551014"/>
                  </a:moveTo>
                  <a:lnTo>
                    <a:pt x="126370" y="605307"/>
                  </a:lnTo>
                  <a:lnTo>
                    <a:pt x="234670" y="605307"/>
                  </a:lnTo>
                  <a:lnTo>
                    <a:pt x="234670" y="551014"/>
                  </a:lnTo>
                  <a:close/>
                  <a:moveTo>
                    <a:pt x="342995" y="433726"/>
                  </a:moveTo>
                  <a:lnTo>
                    <a:pt x="342995" y="488019"/>
                  </a:lnTo>
                  <a:lnTo>
                    <a:pt x="451295" y="488019"/>
                  </a:lnTo>
                  <a:lnTo>
                    <a:pt x="451295" y="433726"/>
                  </a:lnTo>
                  <a:close/>
                  <a:moveTo>
                    <a:pt x="126370" y="429032"/>
                  </a:moveTo>
                  <a:lnTo>
                    <a:pt x="126370" y="483325"/>
                  </a:lnTo>
                  <a:lnTo>
                    <a:pt x="234670" y="483325"/>
                  </a:lnTo>
                  <a:lnTo>
                    <a:pt x="234670" y="429032"/>
                  </a:lnTo>
                  <a:close/>
                  <a:moveTo>
                    <a:pt x="249290" y="0"/>
                  </a:moveTo>
                  <a:lnTo>
                    <a:pt x="328376" y="0"/>
                  </a:lnTo>
                  <a:lnTo>
                    <a:pt x="328376" y="178763"/>
                  </a:lnTo>
                  <a:lnTo>
                    <a:pt x="397145" y="178763"/>
                  </a:lnTo>
                  <a:lnTo>
                    <a:pt x="397145" y="299617"/>
                  </a:lnTo>
                  <a:lnTo>
                    <a:pt x="577665" y="299617"/>
                  </a:lnTo>
                  <a:lnTo>
                    <a:pt x="577665" y="1976576"/>
                  </a:lnTo>
                  <a:lnTo>
                    <a:pt x="379083" y="1976576"/>
                  </a:lnTo>
                  <a:lnTo>
                    <a:pt x="379083" y="1654427"/>
                  </a:lnTo>
                  <a:lnTo>
                    <a:pt x="198582" y="1654427"/>
                  </a:lnTo>
                  <a:lnTo>
                    <a:pt x="198582" y="1976576"/>
                  </a:lnTo>
                  <a:lnTo>
                    <a:pt x="0" y="1976576"/>
                  </a:lnTo>
                  <a:lnTo>
                    <a:pt x="0" y="299617"/>
                  </a:lnTo>
                  <a:lnTo>
                    <a:pt x="180520" y="299617"/>
                  </a:lnTo>
                  <a:lnTo>
                    <a:pt x="180520" y="178763"/>
                  </a:lnTo>
                  <a:lnTo>
                    <a:pt x="249290" y="17876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753" name="Freeform: Shape 100">
              <a:extLst>
                <a:ext uri="{FF2B5EF4-FFF2-40B4-BE49-F238E27FC236}">
                  <a16:creationId xmlns:a16="http://schemas.microsoft.com/office/drawing/2014/main" id="{6424A004-6C84-414C-9A2E-E88E63CD4C18}"/>
                </a:ext>
              </a:extLst>
            </p:cNvPr>
            <p:cNvSpPr/>
            <p:nvPr/>
          </p:nvSpPr>
          <p:spPr>
            <a:xfrm>
              <a:off x="7813002" y="2415640"/>
              <a:ext cx="623978" cy="1339211"/>
            </a:xfrm>
            <a:custGeom>
              <a:avLst/>
              <a:gdLst>
                <a:gd name="connsiteX0" fmla="*/ 220666 w 637355"/>
                <a:gd name="connsiteY0" fmla="*/ 807253 h 1339211"/>
                <a:gd name="connsiteX1" fmla="*/ 220666 w 637355"/>
                <a:gd name="connsiteY1" fmla="*/ 920972 h 1339211"/>
                <a:gd name="connsiteX2" fmla="*/ 334385 w 637355"/>
                <a:gd name="connsiteY2" fmla="*/ 920972 h 1339211"/>
                <a:gd name="connsiteX3" fmla="*/ 334385 w 637355"/>
                <a:gd name="connsiteY3" fmla="*/ 807253 h 1339211"/>
                <a:gd name="connsiteX4" fmla="*/ 79542 w 637355"/>
                <a:gd name="connsiteY4" fmla="*/ 807253 h 1339211"/>
                <a:gd name="connsiteX5" fmla="*/ 79542 w 637355"/>
                <a:gd name="connsiteY5" fmla="*/ 920972 h 1339211"/>
                <a:gd name="connsiteX6" fmla="*/ 193261 w 637355"/>
                <a:gd name="connsiteY6" fmla="*/ 920972 h 1339211"/>
                <a:gd name="connsiteX7" fmla="*/ 193261 w 637355"/>
                <a:gd name="connsiteY7" fmla="*/ 807253 h 1339211"/>
                <a:gd name="connsiteX8" fmla="*/ 220666 w 637355"/>
                <a:gd name="connsiteY8" fmla="*/ 661702 h 1339211"/>
                <a:gd name="connsiteX9" fmla="*/ 220666 w 637355"/>
                <a:gd name="connsiteY9" fmla="*/ 775421 h 1339211"/>
                <a:gd name="connsiteX10" fmla="*/ 334385 w 637355"/>
                <a:gd name="connsiteY10" fmla="*/ 775421 h 1339211"/>
                <a:gd name="connsiteX11" fmla="*/ 334385 w 637355"/>
                <a:gd name="connsiteY11" fmla="*/ 661702 h 1339211"/>
                <a:gd name="connsiteX12" fmla="*/ 79542 w 637355"/>
                <a:gd name="connsiteY12" fmla="*/ 661702 h 1339211"/>
                <a:gd name="connsiteX13" fmla="*/ 79542 w 637355"/>
                <a:gd name="connsiteY13" fmla="*/ 775421 h 1339211"/>
                <a:gd name="connsiteX14" fmla="*/ 193261 w 637355"/>
                <a:gd name="connsiteY14" fmla="*/ 775421 h 1339211"/>
                <a:gd name="connsiteX15" fmla="*/ 193261 w 637355"/>
                <a:gd name="connsiteY15" fmla="*/ 661702 h 1339211"/>
                <a:gd name="connsiteX16" fmla="*/ 220666 w 637355"/>
                <a:gd name="connsiteY16" fmla="*/ 519029 h 1339211"/>
                <a:gd name="connsiteX17" fmla="*/ 220666 w 637355"/>
                <a:gd name="connsiteY17" fmla="*/ 632748 h 1339211"/>
                <a:gd name="connsiteX18" fmla="*/ 334385 w 637355"/>
                <a:gd name="connsiteY18" fmla="*/ 632748 h 1339211"/>
                <a:gd name="connsiteX19" fmla="*/ 334385 w 637355"/>
                <a:gd name="connsiteY19" fmla="*/ 519029 h 1339211"/>
                <a:gd name="connsiteX20" fmla="*/ 79542 w 637355"/>
                <a:gd name="connsiteY20" fmla="*/ 519029 h 1339211"/>
                <a:gd name="connsiteX21" fmla="*/ 79542 w 637355"/>
                <a:gd name="connsiteY21" fmla="*/ 632748 h 1339211"/>
                <a:gd name="connsiteX22" fmla="*/ 193261 w 637355"/>
                <a:gd name="connsiteY22" fmla="*/ 632748 h 1339211"/>
                <a:gd name="connsiteX23" fmla="*/ 193261 w 637355"/>
                <a:gd name="connsiteY23" fmla="*/ 519029 h 1339211"/>
                <a:gd name="connsiteX24" fmla="*/ 220666 w 637355"/>
                <a:gd name="connsiteY24" fmla="*/ 373478 h 1339211"/>
                <a:gd name="connsiteX25" fmla="*/ 220666 w 637355"/>
                <a:gd name="connsiteY25" fmla="*/ 487197 h 1339211"/>
                <a:gd name="connsiteX26" fmla="*/ 334385 w 637355"/>
                <a:gd name="connsiteY26" fmla="*/ 487197 h 1339211"/>
                <a:gd name="connsiteX27" fmla="*/ 334385 w 637355"/>
                <a:gd name="connsiteY27" fmla="*/ 373478 h 1339211"/>
                <a:gd name="connsiteX28" fmla="*/ 79542 w 637355"/>
                <a:gd name="connsiteY28" fmla="*/ 373478 h 1339211"/>
                <a:gd name="connsiteX29" fmla="*/ 79542 w 637355"/>
                <a:gd name="connsiteY29" fmla="*/ 487197 h 1339211"/>
                <a:gd name="connsiteX30" fmla="*/ 193261 w 637355"/>
                <a:gd name="connsiteY30" fmla="*/ 487197 h 1339211"/>
                <a:gd name="connsiteX31" fmla="*/ 193261 w 637355"/>
                <a:gd name="connsiteY31" fmla="*/ 373478 h 1339211"/>
                <a:gd name="connsiteX32" fmla="*/ 220666 w 637355"/>
                <a:gd name="connsiteY32" fmla="*/ 230805 h 1339211"/>
                <a:gd name="connsiteX33" fmla="*/ 220666 w 637355"/>
                <a:gd name="connsiteY33" fmla="*/ 344524 h 1339211"/>
                <a:gd name="connsiteX34" fmla="*/ 334385 w 637355"/>
                <a:gd name="connsiteY34" fmla="*/ 344524 h 1339211"/>
                <a:gd name="connsiteX35" fmla="*/ 334385 w 637355"/>
                <a:gd name="connsiteY35" fmla="*/ 230805 h 1339211"/>
                <a:gd name="connsiteX36" fmla="*/ 79542 w 637355"/>
                <a:gd name="connsiteY36" fmla="*/ 230805 h 1339211"/>
                <a:gd name="connsiteX37" fmla="*/ 79542 w 637355"/>
                <a:gd name="connsiteY37" fmla="*/ 344524 h 1339211"/>
                <a:gd name="connsiteX38" fmla="*/ 193261 w 637355"/>
                <a:gd name="connsiteY38" fmla="*/ 344524 h 1339211"/>
                <a:gd name="connsiteX39" fmla="*/ 193261 w 637355"/>
                <a:gd name="connsiteY39" fmla="*/ 230805 h 1339211"/>
                <a:gd name="connsiteX40" fmla="*/ 220666 w 637355"/>
                <a:gd name="connsiteY40" fmla="*/ 85254 h 1339211"/>
                <a:gd name="connsiteX41" fmla="*/ 220666 w 637355"/>
                <a:gd name="connsiteY41" fmla="*/ 198973 h 1339211"/>
                <a:gd name="connsiteX42" fmla="*/ 334385 w 637355"/>
                <a:gd name="connsiteY42" fmla="*/ 198973 h 1339211"/>
                <a:gd name="connsiteX43" fmla="*/ 334385 w 637355"/>
                <a:gd name="connsiteY43" fmla="*/ 85254 h 1339211"/>
                <a:gd name="connsiteX44" fmla="*/ 79542 w 637355"/>
                <a:gd name="connsiteY44" fmla="*/ 85254 h 1339211"/>
                <a:gd name="connsiteX45" fmla="*/ 79542 w 637355"/>
                <a:gd name="connsiteY45" fmla="*/ 198973 h 1339211"/>
                <a:gd name="connsiteX46" fmla="*/ 193261 w 637355"/>
                <a:gd name="connsiteY46" fmla="*/ 198973 h 1339211"/>
                <a:gd name="connsiteX47" fmla="*/ 193261 w 637355"/>
                <a:gd name="connsiteY47" fmla="*/ 85254 h 1339211"/>
                <a:gd name="connsiteX48" fmla="*/ 0 w 637355"/>
                <a:gd name="connsiteY48" fmla="*/ 0 h 1339211"/>
                <a:gd name="connsiteX49" fmla="*/ 637355 w 637355"/>
                <a:gd name="connsiteY49" fmla="*/ 0 h 1339211"/>
                <a:gd name="connsiteX50" fmla="*/ 637355 w 637355"/>
                <a:gd name="connsiteY50" fmla="*/ 1339211 h 1339211"/>
                <a:gd name="connsiteX51" fmla="*/ 0 w 637355"/>
                <a:gd name="connsiteY51" fmla="*/ 1339211 h 133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37355" h="1339211">
                  <a:moveTo>
                    <a:pt x="220666" y="807253"/>
                  </a:moveTo>
                  <a:lnTo>
                    <a:pt x="220666" y="920972"/>
                  </a:lnTo>
                  <a:lnTo>
                    <a:pt x="334385" y="920972"/>
                  </a:lnTo>
                  <a:lnTo>
                    <a:pt x="334385" y="807253"/>
                  </a:lnTo>
                  <a:close/>
                  <a:moveTo>
                    <a:pt x="79542" y="807253"/>
                  </a:moveTo>
                  <a:lnTo>
                    <a:pt x="79542" y="920972"/>
                  </a:lnTo>
                  <a:lnTo>
                    <a:pt x="193261" y="920972"/>
                  </a:lnTo>
                  <a:lnTo>
                    <a:pt x="193261" y="807253"/>
                  </a:lnTo>
                  <a:close/>
                  <a:moveTo>
                    <a:pt x="220666" y="661702"/>
                  </a:moveTo>
                  <a:lnTo>
                    <a:pt x="220666" y="775421"/>
                  </a:lnTo>
                  <a:lnTo>
                    <a:pt x="334385" y="775421"/>
                  </a:lnTo>
                  <a:lnTo>
                    <a:pt x="334385" y="661702"/>
                  </a:lnTo>
                  <a:close/>
                  <a:moveTo>
                    <a:pt x="79542" y="661702"/>
                  </a:moveTo>
                  <a:lnTo>
                    <a:pt x="79542" y="775421"/>
                  </a:lnTo>
                  <a:lnTo>
                    <a:pt x="193261" y="775421"/>
                  </a:lnTo>
                  <a:lnTo>
                    <a:pt x="193261" y="661702"/>
                  </a:lnTo>
                  <a:close/>
                  <a:moveTo>
                    <a:pt x="220666" y="519029"/>
                  </a:moveTo>
                  <a:lnTo>
                    <a:pt x="220666" y="632748"/>
                  </a:lnTo>
                  <a:lnTo>
                    <a:pt x="334385" y="632748"/>
                  </a:lnTo>
                  <a:lnTo>
                    <a:pt x="334385" y="519029"/>
                  </a:lnTo>
                  <a:close/>
                  <a:moveTo>
                    <a:pt x="79542" y="519029"/>
                  </a:moveTo>
                  <a:lnTo>
                    <a:pt x="79542" y="632748"/>
                  </a:lnTo>
                  <a:lnTo>
                    <a:pt x="193261" y="632748"/>
                  </a:lnTo>
                  <a:lnTo>
                    <a:pt x="193261" y="519029"/>
                  </a:lnTo>
                  <a:close/>
                  <a:moveTo>
                    <a:pt x="220666" y="373478"/>
                  </a:moveTo>
                  <a:lnTo>
                    <a:pt x="220666" y="487197"/>
                  </a:lnTo>
                  <a:lnTo>
                    <a:pt x="334385" y="487197"/>
                  </a:lnTo>
                  <a:lnTo>
                    <a:pt x="334385" y="373478"/>
                  </a:lnTo>
                  <a:close/>
                  <a:moveTo>
                    <a:pt x="79542" y="373478"/>
                  </a:moveTo>
                  <a:lnTo>
                    <a:pt x="79542" y="487197"/>
                  </a:lnTo>
                  <a:lnTo>
                    <a:pt x="193261" y="487197"/>
                  </a:lnTo>
                  <a:lnTo>
                    <a:pt x="193261" y="373478"/>
                  </a:lnTo>
                  <a:close/>
                  <a:moveTo>
                    <a:pt x="220666" y="230805"/>
                  </a:moveTo>
                  <a:lnTo>
                    <a:pt x="220666" y="344524"/>
                  </a:lnTo>
                  <a:lnTo>
                    <a:pt x="334385" y="344524"/>
                  </a:lnTo>
                  <a:lnTo>
                    <a:pt x="334385" y="230805"/>
                  </a:lnTo>
                  <a:close/>
                  <a:moveTo>
                    <a:pt x="79542" y="230805"/>
                  </a:moveTo>
                  <a:lnTo>
                    <a:pt x="79542" y="344524"/>
                  </a:lnTo>
                  <a:lnTo>
                    <a:pt x="193261" y="344524"/>
                  </a:lnTo>
                  <a:lnTo>
                    <a:pt x="193261" y="230805"/>
                  </a:lnTo>
                  <a:close/>
                  <a:moveTo>
                    <a:pt x="220666" y="85254"/>
                  </a:moveTo>
                  <a:lnTo>
                    <a:pt x="220666" y="198973"/>
                  </a:lnTo>
                  <a:lnTo>
                    <a:pt x="334385" y="198973"/>
                  </a:lnTo>
                  <a:lnTo>
                    <a:pt x="334385" y="85254"/>
                  </a:lnTo>
                  <a:close/>
                  <a:moveTo>
                    <a:pt x="79542" y="85254"/>
                  </a:moveTo>
                  <a:lnTo>
                    <a:pt x="79542" y="198973"/>
                  </a:lnTo>
                  <a:lnTo>
                    <a:pt x="193261" y="198973"/>
                  </a:lnTo>
                  <a:lnTo>
                    <a:pt x="193261" y="85254"/>
                  </a:lnTo>
                  <a:close/>
                  <a:moveTo>
                    <a:pt x="0" y="0"/>
                  </a:moveTo>
                  <a:lnTo>
                    <a:pt x="637355" y="0"/>
                  </a:lnTo>
                  <a:lnTo>
                    <a:pt x="637355" y="1339211"/>
                  </a:lnTo>
                  <a:lnTo>
                    <a:pt x="0" y="133921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4" name="Freeform: Shape 94">
              <a:extLst>
                <a:ext uri="{FF2B5EF4-FFF2-40B4-BE49-F238E27FC236}">
                  <a16:creationId xmlns:a16="http://schemas.microsoft.com/office/drawing/2014/main" id="{CDF1B5FC-F41B-4543-A07F-87B63D963741}"/>
                </a:ext>
              </a:extLst>
            </p:cNvPr>
            <p:cNvSpPr/>
            <p:nvPr/>
          </p:nvSpPr>
          <p:spPr>
            <a:xfrm>
              <a:off x="3788766" y="2278018"/>
              <a:ext cx="452749" cy="1476833"/>
            </a:xfrm>
            <a:custGeom>
              <a:avLst/>
              <a:gdLst>
                <a:gd name="connsiteX0" fmla="*/ 244930 w 462455"/>
                <a:gd name="connsiteY0" fmla="*/ 661816 h 1476833"/>
                <a:gd name="connsiteX1" fmla="*/ 244930 w 462455"/>
                <a:gd name="connsiteY1" fmla="*/ 775535 h 1476833"/>
                <a:gd name="connsiteX2" fmla="*/ 358649 w 462455"/>
                <a:gd name="connsiteY2" fmla="*/ 775535 h 1476833"/>
                <a:gd name="connsiteX3" fmla="*/ 358649 w 462455"/>
                <a:gd name="connsiteY3" fmla="*/ 661816 h 1476833"/>
                <a:gd name="connsiteX4" fmla="*/ 103806 w 462455"/>
                <a:gd name="connsiteY4" fmla="*/ 661816 h 1476833"/>
                <a:gd name="connsiteX5" fmla="*/ 103806 w 462455"/>
                <a:gd name="connsiteY5" fmla="*/ 775535 h 1476833"/>
                <a:gd name="connsiteX6" fmla="*/ 217525 w 462455"/>
                <a:gd name="connsiteY6" fmla="*/ 775535 h 1476833"/>
                <a:gd name="connsiteX7" fmla="*/ 217525 w 462455"/>
                <a:gd name="connsiteY7" fmla="*/ 661816 h 1476833"/>
                <a:gd name="connsiteX8" fmla="*/ 244930 w 462455"/>
                <a:gd name="connsiteY8" fmla="*/ 516265 h 1476833"/>
                <a:gd name="connsiteX9" fmla="*/ 244930 w 462455"/>
                <a:gd name="connsiteY9" fmla="*/ 629984 h 1476833"/>
                <a:gd name="connsiteX10" fmla="*/ 358649 w 462455"/>
                <a:gd name="connsiteY10" fmla="*/ 629984 h 1476833"/>
                <a:gd name="connsiteX11" fmla="*/ 358649 w 462455"/>
                <a:gd name="connsiteY11" fmla="*/ 516265 h 1476833"/>
                <a:gd name="connsiteX12" fmla="*/ 103806 w 462455"/>
                <a:gd name="connsiteY12" fmla="*/ 516265 h 1476833"/>
                <a:gd name="connsiteX13" fmla="*/ 103806 w 462455"/>
                <a:gd name="connsiteY13" fmla="*/ 629984 h 1476833"/>
                <a:gd name="connsiteX14" fmla="*/ 217525 w 462455"/>
                <a:gd name="connsiteY14" fmla="*/ 629984 h 1476833"/>
                <a:gd name="connsiteX15" fmla="*/ 217525 w 462455"/>
                <a:gd name="connsiteY15" fmla="*/ 516265 h 1476833"/>
                <a:gd name="connsiteX16" fmla="*/ 244930 w 462455"/>
                <a:gd name="connsiteY16" fmla="*/ 368427 h 1476833"/>
                <a:gd name="connsiteX17" fmla="*/ 244930 w 462455"/>
                <a:gd name="connsiteY17" fmla="*/ 482146 h 1476833"/>
                <a:gd name="connsiteX18" fmla="*/ 358649 w 462455"/>
                <a:gd name="connsiteY18" fmla="*/ 482146 h 1476833"/>
                <a:gd name="connsiteX19" fmla="*/ 358649 w 462455"/>
                <a:gd name="connsiteY19" fmla="*/ 368427 h 1476833"/>
                <a:gd name="connsiteX20" fmla="*/ 103806 w 462455"/>
                <a:gd name="connsiteY20" fmla="*/ 368427 h 1476833"/>
                <a:gd name="connsiteX21" fmla="*/ 103806 w 462455"/>
                <a:gd name="connsiteY21" fmla="*/ 482146 h 1476833"/>
                <a:gd name="connsiteX22" fmla="*/ 217525 w 462455"/>
                <a:gd name="connsiteY22" fmla="*/ 482146 h 1476833"/>
                <a:gd name="connsiteX23" fmla="*/ 217525 w 462455"/>
                <a:gd name="connsiteY23" fmla="*/ 368427 h 1476833"/>
                <a:gd name="connsiteX24" fmla="*/ 244930 w 462455"/>
                <a:gd name="connsiteY24" fmla="*/ 222876 h 1476833"/>
                <a:gd name="connsiteX25" fmla="*/ 244930 w 462455"/>
                <a:gd name="connsiteY25" fmla="*/ 336595 h 1476833"/>
                <a:gd name="connsiteX26" fmla="*/ 358649 w 462455"/>
                <a:gd name="connsiteY26" fmla="*/ 336595 h 1476833"/>
                <a:gd name="connsiteX27" fmla="*/ 358649 w 462455"/>
                <a:gd name="connsiteY27" fmla="*/ 222876 h 1476833"/>
                <a:gd name="connsiteX28" fmla="*/ 103806 w 462455"/>
                <a:gd name="connsiteY28" fmla="*/ 222876 h 1476833"/>
                <a:gd name="connsiteX29" fmla="*/ 103806 w 462455"/>
                <a:gd name="connsiteY29" fmla="*/ 336595 h 1476833"/>
                <a:gd name="connsiteX30" fmla="*/ 217525 w 462455"/>
                <a:gd name="connsiteY30" fmla="*/ 336595 h 1476833"/>
                <a:gd name="connsiteX31" fmla="*/ 217525 w 462455"/>
                <a:gd name="connsiteY31" fmla="*/ 222876 h 1476833"/>
                <a:gd name="connsiteX32" fmla="*/ 0 w 462455"/>
                <a:gd name="connsiteY32" fmla="*/ 0 h 1476833"/>
                <a:gd name="connsiteX33" fmla="*/ 162985 w 462455"/>
                <a:gd name="connsiteY33" fmla="*/ 0 h 1476833"/>
                <a:gd name="connsiteX34" fmla="*/ 162985 w 462455"/>
                <a:gd name="connsiteY34" fmla="*/ 137622 h 1476833"/>
                <a:gd name="connsiteX35" fmla="*/ 462455 w 462455"/>
                <a:gd name="connsiteY35" fmla="*/ 137622 h 1476833"/>
                <a:gd name="connsiteX36" fmla="*/ 462455 w 462455"/>
                <a:gd name="connsiteY36" fmla="*/ 1476833 h 1476833"/>
                <a:gd name="connsiteX37" fmla="*/ 0 w 462455"/>
                <a:gd name="connsiteY37" fmla="*/ 1476833 h 1476833"/>
                <a:gd name="connsiteX38" fmla="*/ 0 w 462455"/>
                <a:gd name="connsiteY38" fmla="*/ 188757 h 1476833"/>
                <a:gd name="connsiteX39" fmla="*/ 0 w 462455"/>
                <a:gd name="connsiteY39" fmla="*/ 137622 h 1476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62455" h="1476833">
                  <a:moveTo>
                    <a:pt x="244930" y="661816"/>
                  </a:moveTo>
                  <a:lnTo>
                    <a:pt x="244930" y="775535"/>
                  </a:lnTo>
                  <a:lnTo>
                    <a:pt x="358649" y="775535"/>
                  </a:lnTo>
                  <a:lnTo>
                    <a:pt x="358649" y="661816"/>
                  </a:lnTo>
                  <a:close/>
                  <a:moveTo>
                    <a:pt x="103806" y="661816"/>
                  </a:moveTo>
                  <a:lnTo>
                    <a:pt x="103806" y="775535"/>
                  </a:lnTo>
                  <a:lnTo>
                    <a:pt x="217525" y="775535"/>
                  </a:lnTo>
                  <a:lnTo>
                    <a:pt x="217525" y="661816"/>
                  </a:lnTo>
                  <a:close/>
                  <a:moveTo>
                    <a:pt x="244930" y="516265"/>
                  </a:moveTo>
                  <a:lnTo>
                    <a:pt x="244930" y="629984"/>
                  </a:lnTo>
                  <a:lnTo>
                    <a:pt x="358649" y="629984"/>
                  </a:lnTo>
                  <a:lnTo>
                    <a:pt x="358649" y="516265"/>
                  </a:lnTo>
                  <a:close/>
                  <a:moveTo>
                    <a:pt x="103806" y="516265"/>
                  </a:moveTo>
                  <a:lnTo>
                    <a:pt x="103806" y="629984"/>
                  </a:lnTo>
                  <a:lnTo>
                    <a:pt x="217525" y="629984"/>
                  </a:lnTo>
                  <a:lnTo>
                    <a:pt x="217525" y="516265"/>
                  </a:lnTo>
                  <a:close/>
                  <a:moveTo>
                    <a:pt x="244930" y="368427"/>
                  </a:moveTo>
                  <a:lnTo>
                    <a:pt x="244930" y="482146"/>
                  </a:lnTo>
                  <a:lnTo>
                    <a:pt x="358649" y="482146"/>
                  </a:lnTo>
                  <a:lnTo>
                    <a:pt x="358649" y="368427"/>
                  </a:lnTo>
                  <a:close/>
                  <a:moveTo>
                    <a:pt x="103806" y="368427"/>
                  </a:moveTo>
                  <a:lnTo>
                    <a:pt x="103806" y="482146"/>
                  </a:lnTo>
                  <a:lnTo>
                    <a:pt x="217525" y="482146"/>
                  </a:lnTo>
                  <a:lnTo>
                    <a:pt x="217525" y="368427"/>
                  </a:lnTo>
                  <a:close/>
                  <a:moveTo>
                    <a:pt x="244930" y="222876"/>
                  </a:moveTo>
                  <a:lnTo>
                    <a:pt x="244930" y="336595"/>
                  </a:lnTo>
                  <a:lnTo>
                    <a:pt x="358649" y="336595"/>
                  </a:lnTo>
                  <a:lnTo>
                    <a:pt x="358649" y="222876"/>
                  </a:lnTo>
                  <a:close/>
                  <a:moveTo>
                    <a:pt x="103806" y="222876"/>
                  </a:moveTo>
                  <a:lnTo>
                    <a:pt x="103806" y="336595"/>
                  </a:lnTo>
                  <a:lnTo>
                    <a:pt x="217525" y="336595"/>
                  </a:lnTo>
                  <a:lnTo>
                    <a:pt x="217525" y="222876"/>
                  </a:lnTo>
                  <a:close/>
                  <a:moveTo>
                    <a:pt x="0" y="0"/>
                  </a:moveTo>
                  <a:lnTo>
                    <a:pt x="162985" y="0"/>
                  </a:lnTo>
                  <a:lnTo>
                    <a:pt x="162985" y="137622"/>
                  </a:lnTo>
                  <a:lnTo>
                    <a:pt x="462455" y="137622"/>
                  </a:lnTo>
                  <a:lnTo>
                    <a:pt x="462455" y="1476833"/>
                  </a:lnTo>
                  <a:lnTo>
                    <a:pt x="0" y="1476833"/>
                  </a:lnTo>
                  <a:lnTo>
                    <a:pt x="0" y="188757"/>
                  </a:lnTo>
                  <a:lnTo>
                    <a:pt x="0" y="13762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5" name="Freeform: Shape 113">
              <a:extLst>
                <a:ext uri="{FF2B5EF4-FFF2-40B4-BE49-F238E27FC236}">
                  <a16:creationId xmlns:a16="http://schemas.microsoft.com/office/drawing/2014/main" id="{A99A2E62-3F97-40F3-814F-9C13CBE9F1D9}"/>
                </a:ext>
              </a:extLst>
            </p:cNvPr>
            <p:cNvSpPr/>
            <p:nvPr/>
          </p:nvSpPr>
          <p:spPr>
            <a:xfrm>
              <a:off x="6684795" y="2234665"/>
              <a:ext cx="300410" cy="1520186"/>
            </a:xfrm>
            <a:custGeom>
              <a:avLst/>
              <a:gdLst>
                <a:gd name="connsiteX0" fmla="*/ 99275 w 306850"/>
                <a:gd name="connsiteY0" fmla="*/ 1096373 h 1339211"/>
                <a:gd name="connsiteX1" fmla="*/ 99275 w 306850"/>
                <a:gd name="connsiteY1" fmla="*/ 1150665 h 1339211"/>
                <a:gd name="connsiteX2" fmla="*/ 207575 w 306850"/>
                <a:gd name="connsiteY2" fmla="*/ 1150665 h 1339211"/>
                <a:gd name="connsiteX3" fmla="*/ 207575 w 306850"/>
                <a:gd name="connsiteY3" fmla="*/ 1096373 h 1339211"/>
                <a:gd name="connsiteX4" fmla="*/ 99275 w 306850"/>
                <a:gd name="connsiteY4" fmla="*/ 974391 h 1339211"/>
                <a:gd name="connsiteX5" fmla="*/ 99275 w 306850"/>
                <a:gd name="connsiteY5" fmla="*/ 1028684 h 1339211"/>
                <a:gd name="connsiteX6" fmla="*/ 207575 w 306850"/>
                <a:gd name="connsiteY6" fmla="*/ 1028684 h 1339211"/>
                <a:gd name="connsiteX7" fmla="*/ 207575 w 306850"/>
                <a:gd name="connsiteY7" fmla="*/ 974391 h 1339211"/>
                <a:gd name="connsiteX8" fmla="*/ 99275 w 306850"/>
                <a:gd name="connsiteY8" fmla="*/ 852409 h 1339211"/>
                <a:gd name="connsiteX9" fmla="*/ 99275 w 306850"/>
                <a:gd name="connsiteY9" fmla="*/ 906702 h 1339211"/>
                <a:gd name="connsiteX10" fmla="*/ 207575 w 306850"/>
                <a:gd name="connsiteY10" fmla="*/ 906702 h 1339211"/>
                <a:gd name="connsiteX11" fmla="*/ 207575 w 306850"/>
                <a:gd name="connsiteY11" fmla="*/ 852409 h 1339211"/>
                <a:gd name="connsiteX12" fmla="*/ 99275 w 306850"/>
                <a:gd name="connsiteY12" fmla="*/ 730427 h 1339211"/>
                <a:gd name="connsiteX13" fmla="*/ 99275 w 306850"/>
                <a:gd name="connsiteY13" fmla="*/ 784720 h 1339211"/>
                <a:gd name="connsiteX14" fmla="*/ 207575 w 306850"/>
                <a:gd name="connsiteY14" fmla="*/ 784720 h 1339211"/>
                <a:gd name="connsiteX15" fmla="*/ 207575 w 306850"/>
                <a:gd name="connsiteY15" fmla="*/ 730427 h 1339211"/>
                <a:gd name="connsiteX16" fmla="*/ 99275 w 306850"/>
                <a:gd name="connsiteY16" fmla="*/ 608446 h 1339211"/>
                <a:gd name="connsiteX17" fmla="*/ 99275 w 306850"/>
                <a:gd name="connsiteY17" fmla="*/ 662738 h 1339211"/>
                <a:gd name="connsiteX18" fmla="*/ 207575 w 306850"/>
                <a:gd name="connsiteY18" fmla="*/ 662738 h 1339211"/>
                <a:gd name="connsiteX19" fmla="*/ 207575 w 306850"/>
                <a:gd name="connsiteY19" fmla="*/ 608446 h 1339211"/>
                <a:gd name="connsiteX20" fmla="*/ 99275 w 306850"/>
                <a:gd name="connsiteY20" fmla="*/ 486464 h 1339211"/>
                <a:gd name="connsiteX21" fmla="*/ 99275 w 306850"/>
                <a:gd name="connsiteY21" fmla="*/ 540756 h 1339211"/>
                <a:gd name="connsiteX22" fmla="*/ 207575 w 306850"/>
                <a:gd name="connsiteY22" fmla="*/ 540756 h 1339211"/>
                <a:gd name="connsiteX23" fmla="*/ 207575 w 306850"/>
                <a:gd name="connsiteY23" fmla="*/ 486464 h 1339211"/>
                <a:gd name="connsiteX24" fmla="*/ 99275 w 306850"/>
                <a:gd name="connsiteY24" fmla="*/ 364482 h 1339211"/>
                <a:gd name="connsiteX25" fmla="*/ 99275 w 306850"/>
                <a:gd name="connsiteY25" fmla="*/ 418774 h 1339211"/>
                <a:gd name="connsiteX26" fmla="*/ 207575 w 306850"/>
                <a:gd name="connsiteY26" fmla="*/ 418774 h 1339211"/>
                <a:gd name="connsiteX27" fmla="*/ 207575 w 306850"/>
                <a:gd name="connsiteY27" fmla="*/ 364482 h 1339211"/>
                <a:gd name="connsiteX28" fmla="*/ 99275 w 306850"/>
                <a:gd name="connsiteY28" fmla="*/ 242500 h 1339211"/>
                <a:gd name="connsiteX29" fmla="*/ 99275 w 306850"/>
                <a:gd name="connsiteY29" fmla="*/ 296792 h 1339211"/>
                <a:gd name="connsiteX30" fmla="*/ 207575 w 306850"/>
                <a:gd name="connsiteY30" fmla="*/ 296792 h 1339211"/>
                <a:gd name="connsiteX31" fmla="*/ 207575 w 306850"/>
                <a:gd name="connsiteY31" fmla="*/ 242500 h 1339211"/>
                <a:gd name="connsiteX32" fmla="*/ 99275 w 306850"/>
                <a:gd name="connsiteY32" fmla="*/ 120518 h 1339211"/>
                <a:gd name="connsiteX33" fmla="*/ 99275 w 306850"/>
                <a:gd name="connsiteY33" fmla="*/ 174811 h 1339211"/>
                <a:gd name="connsiteX34" fmla="*/ 207575 w 306850"/>
                <a:gd name="connsiteY34" fmla="*/ 174811 h 1339211"/>
                <a:gd name="connsiteX35" fmla="*/ 207575 w 306850"/>
                <a:gd name="connsiteY35" fmla="*/ 120518 h 1339211"/>
                <a:gd name="connsiteX36" fmla="*/ 0 w 306850"/>
                <a:gd name="connsiteY36" fmla="*/ 0 h 1339211"/>
                <a:gd name="connsiteX37" fmla="*/ 306850 w 306850"/>
                <a:gd name="connsiteY37" fmla="*/ 0 h 1339211"/>
                <a:gd name="connsiteX38" fmla="*/ 306850 w 306850"/>
                <a:gd name="connsiteY38" fmla="*/ 1339211 h 1339211"/>
                <a:gd name="connsiteX39" fmla="*/ 0 w 306850"/>
                <a:gd name="connsiteY39" fmla="*/ 1339211 h 1339211"/>
                <a:gd name="connsiteX0" fmla="*/ 99275 w 306850"/>
                <a:gd name="connsiteY0" fmla="*/ 1277348 h 1520186"/>
                <a:gd name="connsiteX1" fmla="*/ 99275 w 306850"/>
                <a:gd name="connsiteY1" fmla="*/ 1331640 h 1520186"/>
                <a:gd name="connsiteX2" fmla="*/ 207575 w 306850"/>
                <a:gd name="connsiteY2" fmla="*/ 1331640 h 1520186"/>
                <a:gd name="connsiteX3" fmla="*/ 207575 w 306850"/>
                <a:gd name="connsiteY3" fmla="*/ 1277348 h 1520186"/>
                <a:gd name="connsiteX4" fmla="*/ 99275 w 306850"/>
                <a:gd name="connsiteY4" fmla="*/ 1277348 h 1520186"/>
                <a:gd name="connsiteX5" fmla="*/ 99275 w 306850"/>
                <a:gd name="connsiteY5" fmla="*/ 1155366 h 1520186"/>
                <a:gd name="connsiteX6" fmla="*/ 99275 w 306850"/>
                <a:gd name="connsiteY6" fmla="*/ 1209659 h 1520186"/>
                <a:gd name="connsiteX7" fmla="*/ 207575 w 306850"/>
                <a:gd name="connsiteY7" fmla="*/ 1209659 h 1520186"/>
                <a:gd name="connsiteX8" fmla="*/ 207575 w 306850"/>
                <a:gd name="connsiteY8" fmla="*/ 1155366 h 1520186"/>
                <a:gd name="connsiteX9" fmla="*/ 99275 w 306850"/>
                <a:gd name="connsiteY9" fmla="*/ 1155366 h 1520186"/>
                <a:gd name="connsiteX10" fmla="*/ 99275 w 306850"/>
                <a:gd name="connsiteY10" fmla="*/ 1033384 h 1520186"/>
                <a:gd name="connsiteX11" fmla="*/ 99275 w 306850"/>
                <a:gd name="connsiteY11" fmla="*/ 1087677 h 1520186"/>
                <a:gd name="connsiteX12" fmla="*/ 207575 w 306850"/>
                <a:gd name="connsiteY12" fmla="*/ 1087677 h 1520186"/>
                <a:gd name="connsiteX13" fmla="*/ 207575 w 306850"/>
                <a:gd name="connsiteY13" fmla="*/ 1033384 h 1520186"/>
                <a:gd name="connsiteX14" fmla="*/ 99275 w 306850"/>
                <a:gd name="connsiteY14" fmla="*/ 1033384 h 1520186"/>
                <a:gd name="connsiteX15" fmla="*/ 99275 w 306850"/>
                <a:gd name="connsiteY15" fmla="*/ 911402 h 1520186"/>
                <a:gd name="connsiteX16" fmla="*/ 99275 w 306850"/>
                <a:gd name="connsiteY16" fmla="*/ 965695 h 1520186"/>
                <a:gd name="connsiteX17" fmla="*/ 207575 w 306850"/>
                <a:gd name="connsiteY17" fmla="*/ 965695 h 1520186"/>
                <a:gd name="connsiteX18" fmla="*/ 207575 w 306850"/>
                <a:gd name="connsiteY18" fmla="*/ 911402 h 1520186"/>
                <a:gd name="connsiteX19" fmla="*/ 99275 w 306850"/>
                <a:gd name="connsiteY19" fmla="*/ 911402 h 1520186"/>
                <a:gd name="connsiteX20" fmla="*/ 99275 w 306850"/>
                <a:gd name="connsiteY20" fmla="*/ 789421 h 1520186"/>
                <a:gd name="connsiteX21" fmla="*/ 99275 w 306850"/>
                <a:gd name="connsiteY21" fmla="*/ 843713 h 1520186"/>
                <a:gd name="connsiteX22" fmla="*/ 207575 w 306850"/>
                <a:gd name="connsiteY22" fmla="*/ 843713 h 1520186"/>
                <a:gd name="connsiteX23" fmla="*/ 207575 w 306850"/>
                <a:gd name="connsiteY23" fmla="*/ 789421 h 1520186"/>
                <a:gd name="connsiteX24" fmla="*/ 99275 w 306850"/>
                <a:gd name="connsiteY24" fmla="*/ 789421 h 1520186"/>
                <a:gd name="connsiteX25" fmla="*/ 99275 w 306850"/>
                <a:gd name="connsiteY25" fmla="*/ 667439 h 1520186"/>
                <a:gd name="connsiteX26" fmla="*/ 99275 w 306850"/>
                <a:gd name="connsiteY26" fmla="*/ 721731 h 1520186"/>
                <a:gd name="connsiteX27" fmla="*/ 207575 w 306850"/>
                <a:gd name="connsiteY27" fmla="*/ 721731 h 1520186"/>
                <a:gd name="connsiteX28" fmla="*/ 207575 w 306850"/>
                <a:gd name="connsiteY28" fmla="*/ 667439 h 1520186"/>
                <a:gd name="connsiteX29" fmla="*/ 99275 w 306850"/>
                <a:gd name="connsiteY29" fmla="*/ 667439 h 1520186"/>
                <a:gd name="connsiteX30" fmla="*/ 99275 w 306850"/>
                <a:gd name="connsiteY30" fmla="*/ 545457 h 1520186"/>
                <a:gd name="connsiteX31" fmla="*/ 99275 w 306850"/>
                <a:gd name="connsiteY31" fmla="*/ 599749 h 1520186"/>
                <a:gd name="connsiteX32" fmla="*/ 207575 w 306850"/>
                <a:gd name="connsiteY32" fmla="*/ 599749 h 1520186"/>
                <a:gd name="connsiteX33" fmla="*/ 207575 w 306850"/>
                <a:gd name="connsiteY33" fmla="*/ 545457 h 1520186"/>
                <a:gd name="connsiteX34" fmla="*/ 99275 w 306850"/>
                <a:gd name="connsiteY34" fmla="*/ 545457 h 1520186"/>
                <a:gd name="connsiteX35" fmla="*/ 99275 w 306850"/>
                <a:gd name="connsiteY35" fmla="*/ 423475 h 1520186"/>
                <a:gd name="connsiteX36" fmla="*/ 99275 w 306850"/>
                <a:gd name="connsiteY36" fmla="*/ 477767 h 1520186"/>
                <a:gd name="connsiteX37" fmla="*/ 207575 w 306850"/>
                <a:gd name="connsiteY37" fmla="*/ 477767 h 1520186"/>
                <a:gd name="connsiteX38" fmla="*/ 207575 w 306850"/>
                <a:gd name="connsiteY38" fmla="*/ 423475 h 1520186"/>
                <a:gd name="connsiteX39" fmla="*/ 99275 w 306850"/>
                <a:gd name="connsiteY39" fmla="*/ 423475 h 1520186"/>
                <a:gd name="connsiteX40" fmla="*/ 99275 w 306850"/>
                <a:gd name="connsiteY40" fmla="*/ 301493 h 1520186"/>
                <a:gd name="connsiteX41" fmla="*/ 99275 w 306850"/>
                <a:gd name="connsiteY41" fmla="*/ 355786 h 1520186"/>
                <a:gd name="connsiteX42" fmla="*/ 207575 w 306850"/>
                <a:gd name="connsiteY42" fmla="*/ 355786 h 1520186"/>
                <a:gd name="connsiteX43" fmla="*/ 207575 w 306850"/>
                <a:gd name="connsiteY43" fmla="*/ 301493 h 1520186"/>
                <a:gd name="connsiteX44" fmla="*/ 99275 w 306850"/>
                <a:gd name="connsiteY44" fmla="*/ 301493 h 1520186"/>
                <a:gd name="connsiteX45" fmla="*/ 0 w 306850"/>
                <a:gd name="connsiteY45" fmla="*/ 180975 h 1520186"/>
                <a:gd name="connsiteX46" fmla="*/ 297325 w 306850"/>
                <a:gd name="connsiteY46" fmla="*/ 0 h 1520186"/>
                <a:gd name="connsiteX47" fmla="*/ 306850 w 306850"/>
                <a:gd name="connsiteY47" fmla="*/ 1520186 h 1520186"/>
                <a:gd name="connsiteX48" fmla="*/ 0 w 306850"/>
                <a:gd name="connsiteY48" fmla="*/ 1520186 h 1520186"/>
                <a:gd name="connsiteX49" fmla="*/ 0 w 306850"/>
                <a:gd name="connsiteY49" fmla="*/ 180975 h 15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6850" h="1520186">
                  <a:moveTo>
                    <a:pt x="99275" y="1277348"/>
                  </a:moveTo>
                  <a:lnTo>
                    <a:pt x="99275" y="1331640"/>
                  </a:lnTo>
                  <a:lnTo>
                    <a:pt x="207575" y="1331640"/>
                  </a:lnTo>
                  <a:lnTo>
                    <a:pt x="207575" y="1277348"/>
                  </a:lnTo>
                  <a:lnTo>
                    <a:pt x="99275" y="1277348"/>
                  </a:lnTo>
                  <a:close/>
                  <a:moveTo>
                    <a:pt x="99275" y="1155366"/>
                  </a:moveTo>
                  <a:lnTo>
                    <a:pt x="99275" y="1209659"/>
                  </a:lnTo>
                  <a:lnTo>
                    <a:pt x="207575" y="1209659"/>
                  </a:lnTo>
                  <a:lnTo>
                    <a:pt x="207575" y="1155366"/>
                  </a:lnTo>
                  <a:lnTo>
                    <a:pt x="99275" y="1155366"/>
                  </a:lnTo>
                  <a:close/>
                  <a:moveTo>
                    <a:pt x="99275" y="1033384"/>
                  </a:moveTo>
                  <a:lnTo>
                    <a:pt x="99275" y="1087677"/>
                  </a:lnTo>
                  <a:lnTo>
                    <a:pt x="207575" y="1087677"/>
                  </a:lnTo>
                  <a:lnTo>
                    <a:pt x="207575" y="1033384"/>
                  </a:lnTo>
                  <a:lnTo>
                    <a:pt x="99275" y="1033384"/>
                  </a:lnTo>
                  <a:close/>
                  <a:moveTo>
                    <a:pt x="99275" y="911402"/>
                  </a:moveTo>
                  <a:lnTo>
                    <a:pt x="99275" y="965695"/>
                  </a:lnTo>
                  <a:lnTo>
                    <a:pt x="207575" y="965695"/>
                  </a:lnTo>
                  <a:lnTo>
                    <a:pt x="207575" y="911402"/>
                  </a:lnTo>
                  <a:lnTo>
                    <a:pt x="99275" y="911402"/>
                  </a:lnTo>
                  <a:close/>
                  <a:moveTo>
                    <a:pt x="99275" y="789421"/>
                  </a:moveTo>
                  <a:lnTo>
                    <a:pt x="99275" y="843713"/>
                  </a:lnTo>
                  <a:lnTo>
                    <a:pt x="207575" y="843713"/>
                  </a:lnTo>
                  <a:lnTo>
                    <a:pt x="207575" y="789421"/>
                  </a:lnTo>
                  <a:lnTo>
                    <a:pt x="99275" y="789421"/>
                  </a:lnTo>
                  <a:close/>
                  <a:moveTo>
                    <a:pt x="99275" y="667439"/>
                  </a:moveTo>
                  <a:lnTo>
                    <a:pt x="99275" y="721731"/>
                  </a:lnTo>
                  <a:lnTo>
                    <a:pt x="207575" y="721731"/>
                  </a:lnTo>
                  <a:lnTo>
                    <a:pt x="207575" y="667439"/>
                  </a:lnTo>
                  <a:lnTo>
                    <a:pt x="99275" y="667439"/>
                  </a:lnTo>
                  <a:close/>
                  <a:moveTo>
                    <a:pt x="99275" y="545457"/>
                  </a:moveTo>
                  <a:lnTo>
                    <a:pt x="99275" y="599749"/>
                  </a:lnTo>
                  <a:lnTo>
                    <a:pt x="207575" y="599749"/>
                  </a:lnTo>
                  <a:lnTo>
                    <a:pt x="207575" y="545457"/>
                  </a:lnTo>
                  <a:lnTo>
                    <a:pt x="99275" y="545457"/>
                  </a:lnTo>
                  <a:close/>
                  <a:moveTo>
                    <a:pt x="99275" y="423475"/>
                  </a:moveTo>
                  <a:lnTo>
                    <a:pt x="99275" y="477767"/>
                  </a:lnTo>
                  <a:lnTo>
                    <a:pt x="207575" y="477767"/>
                  </a:lnTo>
                  <a:lnTo>
                    <a:pt x="207575" y="423475"/>
                  </a:lnTo>
                  <a:lnTo>
                    <a:pt x="99275" y="423475"/>
                  </a:lnTo>
                  <a:close/>
                  <a:moveTo>
                    <a:pt x="99275" y="301493"/>
                  </a:moveTo>
                  <a:lnTo>
                    <a:pt x="99275" y="355786"/>
                  </a:lnTo>
                  <a:lnTo>
                    <a:pt x="207575" y="355786"/>
                  </a:lnTo>
                  <a:lnTo>
                    <a:pt x="207575" y="301493"/>
                  </a:lnTo>
                  <a:lnTo>
                    <a:pt x="99275" y="301493"/>
                  </a:lnTo>
                  <a:close/>
                  <a:moveTo>
                    <a:pt x="0" y="180975"/>
                  </a:moveTo>
                  <a:lnTo>
                    <a:pt x="297325" y="0"/>
                  </a:lnTo>
                  <a:lnTo>
                    <a:pt x="306850" y="1520186"/>
                  </a:lnTo>
                  <a:lnTo>
                    <a:pt x="0" y="1520186"/>
                  </a:lnTo>
                  <a:lnTo>
                    <a:pt x="0" y="18097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756" name="Freeform: Shape 114">
              <a:extLst>
                <a:ext uri="{FF2B5EF4-FFF2-40B4-BE49-F238E27FC236}">
                  <a16:creationId xmlns:a16="http://schemas.microsoft.com/office/drawing/2014/main" id="{BFA71455-07A1-4F21-87E0-9E14427D07BE}"/>
                </a:ext>
              </a:extLst>
            </p:cNvPr>
            <p:cNvSpPr/>
            <p:nvPr/>
          </p:nvSpPr>
          <p:spPr>
            <a:xfrm>
              <a:off x="4291147" y="2164683"/>
              <a:ext cx="300411" cy="1590168"/>
            </a:xfrm>
            <a:custGeom>
              <a:avLst/>
              <a:gdLst>
                <a:gd name="connsiteX0" fmla="*/ 99275 w 306851"/>
                <a:gd name="connsiteY0" fmla="*/ 971161 h 1218693"/>
                <a:gd name="connsiteX1" fmla="*/ 99275 w 306851"/>
                <a:gd name="connsiteY1" fmla="*/ 1025454 h 1218693"/>
                <a:gd name="connsiteX2" fmla="*/ 207576 w 306851"/>
                <a:gd name="connsiteY2" fmla="*/ 1025454 h 1218693"/>
                <a:gd name="connsiteX3" fmla="*/ 207576 w 306851"/>
                <a:gd name="connsiteY3" fmla="*/ 971161 h 1218693"/>
                <a:gd name="connsiteX4" fmla="*/ 99275 w 306851"/>
                <a:gd name="connsiteY4" fmla="*/ 849179 h 1218693"/>
                <a:gd name="connsiteX5" fmla="*/ 99275 w 306851"/>
                <a:gd name="connsiteY5" fmla="*/ 903472 h 1218693"/>
                <a:gd name="connsiteX6" fmla="*/ 207576 w 306851"/>
                <a:gd name="connsiteY6" fmla="*/ 903472 h 1218693"/>
                <a:gd name="connsiteX7" fmla="*/ 207576 w 306851"/>
                <a:gd name="connsiteY7" fmla="*/ 849179 h 1218693"/>
                <a:gd name="connsiteX8" fmla="*/ 99275 w 306851"/>
                <a:gd name="connsiteY8" fmla="*/ 727198 h 1218693"/>
                <a:gd name="connsiteX9" fmla="*/ 99275 w 306851"/>
                <a:gd name="connsiteY9" fmla="*/ 781490 h 1218693"/>
                <a:gd name="connsiteX10" fmla="*/ 207576 w 306851"/>
                <a:gd name="connsiteY10" fmla="*/ 781490 h 1218693"/>
                <a:gd name="connsiteX11" fmla="*/ 207576 w 306851"/>
                <a:gd name="connsiteY11" fmla="*/ 727198 h 1218693"/>
                <a:gd name="connsiteX12" fmla="*/ 99275 w 306851"/>
                <a:gd name="connsiteY12" fmla="*/ 605216 h 1218693"/>
                <a:gd name="connsiteX13" fmla="*/ 99275 w 306851"/>
                <a:gd name="connsiteY13" fmla="*/ 659508 h 1218693"/>
                <a:gd name="connsiteX14" fmla="*/ 207576 w 306851"/>
                <a:gd name="connsiteY14" fmla="*/ 659508 h 1218693"/>
                <a:gd name="connsiteX15" fmla="*/ 207576 w 306851"/>
                <a:gd name="connsiteY15" fmla="*/ 605216 h 1218693"/>
                <a:gd name="connsiteX16" fmla="*/ 99275 w 306851"/>
                <a:gd name="connsiteY16" fmla="*/ 483234 h 1218693"/>
                <a:gd name="connsiteX17" fmla="*/ 99275 w 306851"/>
                <a:gd name="connsiteY17" fmla="*/ 537526 h 1218693"/>
                <a:gd name="connsiteX18" fmla="*/ 207576 w 306851"/>
                <a:gd name="connsiteY18" fmla="*/ 537526 h 1218693"/>
                <a:gd name="connsiteX19" fmla="*/ 207576 w 306851"/>
                <a:gd name="connsiteY19" fmla="*/ 483234 h 1218693"/>
                <a:gd name="connsiteX20" fmla="*/ 99275 w 306851"/>
                <a:gd name="connsiteY20" fmla="*/ 361252 h 1218693"/>
                <a:gd name="connsiteX21" fmla="*/ 99275 w 306851"/>
                <a:gd name="connsiteY21" fmla="*/ 415544 h 1218693"/>
                <a:gd name="connsiteX22" fmla="*/ 207576 w 306851"/>
                <a:gd name="connsiteY22" fmla="*/ 415544 h 1218693"/>
                <a:gd name="connsiteX23" fmla="*/ 207576 w 306851"/>
                <a:gd name="connsiteY23" fmla="*/ 361252 h 1218693"/>
                <a:gd name="connsiteX24" fmla="*/ 99275 w 306851"/>
                <a:gd name="connsiteY24" fmla="*/ 239270 h 1218693"/>
                <a:gd name="connsiteX25" fmla="*/ 99275 w 306851"/>
                <a:gd name="connsiteY25" fmla="*/ 293563 h 1218693"/>
                <a:gd name="connsiteX26" fmla="*/ 207576 w 306851"/>
                <a:gd name="connsiteY26" fmla="*/ 293563 h 1218693"/>
                <a:gd name="connsiteX27" fmla="*/ 207576 w 306851"/>
                <a:gd name="connsiteY27" fmla="*/ 239270 h 1218693"/>
                <a:gd name="connsiteX28" fmla="*/ 99275 w 306851"/>
                <a:gd name="connsiteY28" fmla="*/ 117288 h 1218693"/>
                <a:gd name="connsiteX29" fmla="*/ 99275 w 306851"/>
                <a:gd name="connsiteY29" fmla="*/ 171581 h 1218693"/>
                <a:gd name="connsiteX30" fmla="*/ 207576 w 306851"/>
                <a:gd name="connsiteY30" fmla="*/ 171581 h 1218693"/>
                <a:gd name="connsiteX31" fmla="*/ 207576 w 306851"/>
                <a:gd name="connsiteY31" fmla="*/ 117288 h 1218693"/>
                <a:gd name="connsiteX32" fmla="*/ 0 w 306851"/>
                <a:gd name="connsiteY32" fmla="*/ 0 h 1218693"/>
                <a:gd name="connsiteX33" fmla="*/ 306851 w 306851"/>
                <a:gd name="connsiteY33" fmla="*/ 0 h 1218693"/>
                <a:gd name="connsiteX34" fmla="*/ 306851 w 306851"/>
                <a:gd name="connsiteY34" fmla="*/ 1218693 h 1218693"/>
                <a:gd name="connsiteX35" fmla="*/ 0 w 306851"/>
                <a:gd name="connsiteY35" fmla="*/ 1218693 h 1218693"/>
                <a:gd name="connsiteX0" fmla="*/ 99275 w 306851"/>
                <a:gd name="connsiteY0" fmla="*/ 1342636 h 1590168"/>
                <a:gd name="connsiteX1" fmla="*/ 99275 w 306851"/>
                <a:gd name="connsiteY1" fmla="*/ 1396929 h 1590168"/>
                <a:gd name="connsiteX2" fmla="*/ 207576 w 306851"/>
                <a:gd name="connsiteY2" fmla="*/ 1396929 h 1590168"/>
                <a:gd name="connsiteX3" fmla="*/ 207576 w 306851"/>
                <a:gd name="connsiteY3" fmla="*/ 1342636 h 1590168"/>
                <a:gd name="connsiteX4" fmla="*/ 99275 w 306851"/>
                <a:gd name="connsiteY4" fmla="*/ 1342636 h 1590168"/>
                <a:gd name="connsiteX5" fmla="*/ 99275 w 306851"/>
                <a:gd name="connsiteY5" fmla="*/ 1220654 h 1590168"/>
                <a:gd name="connsiteX6" fmla="*/ 99275 w 306851"/>
                <a:gd name="connsiteY6" fmla="*/ 1274947 h 1590168"/>
                <a:gd name="connsiteX7" fmla="*/ 207576 w 306851"/>
                <a:gd name="connsiteY7" fmla="*/ 1274947 h 1590168"/>
                <a:gd name="connsiteX8" fmla="*/ 207576 w 306851"/>
                <a:gd name="connsiteY8" fmla="*/ 1220654 h 1590168"/>
                <a:gd name="connsiteX9" fmla="*/ 99275 w 306851"/>
                <a:gd name="connsiteY9" fmla="*/ 1220654 h 1590168"/>
                <a:gd name="connsiteX10" fmla="*/ 99275 w 306851"/>
                <a:gd name="connsiteY10" fmla="*/ 1098673 h 1590168"/>
                <a:gd name="connsiteX11" fmla="*/ 99275 w 306851"/>
                <a:gd name="connsiteY11" fmla="*/ 1152965 h 1590168"/>
                <a:gd name="connsiteX12" fmla="*/ 207576 w 306851"/>
                <a:gd name="connsiteY12" fmla="*/ 1152965 h 1590168"/>
                <a:gd name="connsiteX13" fmla="*/ 207576 w 306851"/>
                <a:gd name="connsiteY13" fmla="*/ 1098673 h 1590168"/>
                <a:gd name="connsiteX14" fmla="*/ 99275 w 306851"/>
                <a:gd name="connsiteY14" fmla="*/ 1098673 h 1590168"/>
                <a:gd name="connsiteX15" fmla="*/ 99275 w 306851"/>
                <a:gd name="connsiteY15" fmla="*/ 976691 h 1590168"/>
                <a:gd name="connsiteX16" fmla="*/ 99275 w 306851"/>
                <a:gd name="connsiteY16" fmla="*/ 1030983 h 1590168"/>
                <a:gd name="connsiteX17" fmla="*/ 207576 w 306851"/>
                <a:gd name="connsiteY17" fmla="*/ 1030983 h 1590168"/>
                <a:gd name="connsiteX18" fmla="*/ 207576 w 306851"/>
                <a:gd name="connsiteY18" fmla="*/ 976691 h 1590168"/>
                <a:gd name="connsiteX19" fmla="*/ 99275 w 306851"/>
                <a:gd name="connsiteY19" fmla="*/ 976691 h 1590168"/>
                <a:gd name="connsiteX20" fmla="*/ 99275 w 306851"/>
                <a:gd name="connsiteY20" fmla="*/ 854709 h 1590168"/>
                <a:gd name="connsiteX21" fmla="*/ 99275 w 306851"/>
                <a:gd name="connsiteY21" fmla="*/ 909001 h 1590168"/>
                <a:gd name="connsiteX22" fmla="*/ 207576 w 306851"/>
                <a:gd name="connsiteY22" fmla="*/ 909001 h 1590168"/>
                <a:gd name="connsiteX23" fmla="*/ 207576 w 306851"/>
                <a:gd name="connsiteY23" fmla="*/ 854709 h 1590168"/>
                <a:gd name="connsiteX24" fmla="*/ 99275 w 306851"/>
                <a:gd name="connsiteY24" fmla="*/ 854709 h 1590168"/>
                <a:gd name="connsiteX25" fmla="*/ 99275 w 306851"/>
                <a:gd name="connsiteY25" fmla="*/ 732727 h 1590168"/>
                <a:gd name="connsiteX26" fmla="*/ 99275 w 306851"/>
                <a:gd name="connsiteY26" fmla="*/ 787019 h 1590168"/>
                <a:gd name="connsiteX27" fmla="*/ 207576 w 306851"/>
                <a:gd name="connsiteY27" fmla="*/ 787019 h 1590168"/>
                <a:gd name="connsiteX28" fmla="*/ 207576 w 306851"/>
                <a:gd name="connsiteY28" fmla="*/ 732727 h 1590168"/>
                <a:gd name="connsiteX29" fmla="*/ 99275 w 306851"/>
                <a:gd name="connsiteY29" fmla="*/ 732727 h 1590168"/>
                <a:gd name="connsiteX30" fmla="*/ 99275 w 306851"/>
                <a:gd name="connsiteY30" fmla="*/ 610745 h 1590168"/>
                <a:gd name="connsiteX31" fmla="*/ 99275 w 306851"/>
                <a:gd name="connsiteY31" fmla="*/ 665038 h 1590168"/>
                <a:gd name="connsiteX32" fmla="*/ 207576 w 306851"/>
                <a:gd name="connsiteY32" fmla="*/ 665038 h 1590168"/>
                <a:gd name="connsiteX33" fmla="*/ 207576 w 306851"/>
                <a:gd name="connsiteY33" fmla="*/ 610745 h 1590168"/>
                <a:gd name="connsiteX34" fmla="*/ 99275 w 306851"/>
                <a:gd name="connsiteY34" fmla="*/ 610745 h 1590168"/>
                <a:gd name="connsiteX35" fmla="*/ 99275 w 306851"/>
                <a:gd name="connsiteY35" fmla="*/ 488763 h 1590168"/>
                <a:gd name="connsiteX36" fmla="*/ 99275 w 306851"/>
                <a:gd name="connsiteY36" fmla="*/ 543056 h 1590168"/>
                <a:gd name="connsiteX37" fmla="*/ 207576 w 306851"/>
                <a:gd name="connsiteY37" fmla="*/ 543056 h 1590168"/>
                <a:gd name="connsiteX38" fmla="*/ 207576 w 306851"/>
                <a:gd name="connsiteY38" fmla="*/ 488763 h 1590168"/>
                <a:gd name="connsiteX39" fmla="*/ 99275 w 306851"/>
                <a:gd name="connsiteY39" fmla="*/ 488763 h 1590168"/>
                <a:gd name="connsiteX40" fmla="*/ 9525 w 306851"/>
                <a:gd name="connsiteY40" fmla="*/ 0 h 1590168"/>
                <a:gd name="connsiteX41" fmla="*/ 306851 w 306851"/>
                <a:gd name="connsiteY41" fmla="*/ 371475 h 1590168"/>
                <a:gd name="connsiteX42" fmla="*/ 306851 w 306851"/>
                <a:gd name="connsiteY42" fmla="*/ 1590168 h 1590168"/>
                <a:gd name="connsiteX43" fmla="*/ 0 w 306851"/>
                <a:gd name="connsiteY43" fmla="*/ 1590168 h 1590168"/>
                <a:gd name="connsiteX44" fmla="*/ 9525 w 306851"/>
                <a:gd name="connsiteY44" fmla="*/ 0 h 1590168"/>
                <a:gd name="connsiteX0" fmla="*/ 99275 w 306851"/>
                <a:gd name="connsiteY0" fmla="*/ 1342636 h 1590168"/>
                <a:gd name="connsiteX1" fmla="*/ 99275 w 306851"/>
                <a:gd name="connsiteY1" fmla="*/ 1396929 h 1590168"/>
                <a:gd name="connsiteX2" fmla="*/ 207576 w 306851"/>
                <a:gd name="connsiteY2" fmla="*/ 1396929 h 1590168"/>
                <a:gd name="connsiteX3" fmla="*/ 207576 w 306851"/>
                <a:gd name="connsiteY3" fmla="*/ 1342636 h 1590168"/>
                <a:gd name="connsiteX4" fmla="*/ 99275 w 306851"/>
                <a:gd name="connsiteY4" fmla="*/ 1342636 h 1590168"/>
                <a:gd name="connsiteX5" fmla="*/ 99275 w 306851"/>
                <a:gd name="connsiteY5" fmla="*/ 1220654 h 1590168"/>
                <a:gd name="connsiteX6" fmla="*/ 99275 w 306851"/>
                <a:gd name="connsiteY6" fmla="*/ 1274947 h 1590168"/>
                <a:gd name="connsiteX7" fmla="*/ 207576 w 306851"/>
                <a:gd name="connsiteY7" fmla="*/ 1274947 h 1590168"/>
                <a:gd name="connsiteX8" fmla="*/ 207576 w 306851"/>
                <a:gd name="connsiteY8" fmla="*/ 1220654 h 1590168"/>
                <a:gd name="connsiteX9" fmla="*/ 99275 w 306851"/>
                <a:gd name="connsiteY9" fmla="*/ 1220654 h 1590168"/>
                <a:gd name="connsiteX10" fmla="*/ 99275 w 306851"/>
                <a:gd name="connsiteY10" fmla="*/ 1098673 h 1590168"/>
                <a:gd name="connsiteX11" fmla="*/ 99275 w 306851"/>
                <a:gd name="connsiteY11" fmla="*/ 1152965 h 1590168"/>
                <a:gd name="connsiteX12" fmla="*/ 207576 w 306851"/>
                <a:gd name="connsiteY12" fmla="*/ 1152965 h 1590168"/>
                <a:gd name="connsiteX13" fmla="*/ 207576 w 306851"/>
                <a:gd name="connsiteY13" fmla="*/ 1098673 h 1590168"/>
                <a:gd name="connsiteX14" fmla="*/ 99275 w 306851"/>
                <a:gd name="connsiteY14" fmla="*/ 1098673 h 1590168"/>
                <a:gd name="connsiteX15" fmla="*/ 99275 w 306851"/>
                <a:gd name="connsiteY15" fmla="*/ 976691 h 1590168"/>
                <a:gd name="connsiteX16" fmla="*/ 99275 w 306851"/>
                <a:gd name="connsiteY16" fmla="*/ 1030983 h 1590168"/>
                <a:gd name="connsiteX17" fmla="*/ 207576 w 306851"/>
                <a:gd name="connsiteY17" fmla="*/ 1030983 h 1590168"/>
                <a:gd name="connsiteX18" fmla="*/ 207576 w 306851"/>
                <a:gd name="connsiteY18" fmla="*/ 976691 h 1590168"/>
                <a:gd name="connsiteX19" fmla="*/ 99275 w 306851"/>
                <a:gd name="connsiteY19" fmla="*/ 976691 h 1590168"/>
                <a:gd name="connsiteX20" fmla="*/ 99275 w 306851"/>
                <a:gd name="connsiteY20" fmla="*/ 854709 h 1590168"/>
                <a:gd name="connsiteX21" fmla="*/ 99275 w 306851"/>
                <a:gd name="connsiteY21" fmla="*/ 909001 h 1590168"/>
                <a:gd name="connsiteX22" fmla="*/ 207576 w 306851"/>
                <a:gd name="connsiteY22" fmla="*/ 909001 h 1590168"/>
                <a:gd name="connsiteX23" fmla="*/ 207576 w 306851"/>
                <a:gd name="connsiteY23" fmla="*/ 854709 h 1590168"/>
                <a:gd name="connsiteX24" fmla="*/ 99275 w 306851"/>
                <a:gd name="connsiteY24" fmla="*/ 854709 h 1590168"/>
                <a:gd name="connsiteX25" fmla="*/ 99275 w 306851"/>
                <a:gd name="connsiteY25" fmla="*/ 732727 h 1590168"/>
                <a:gd name="connsiteX26" fmla="*/ 99275 w 306851"/>
                <a:gd name="connsiteY26" fmla="*/ 787019 h 1590168"/>
                <a:gd name="connsiteX27" fmla="*/ 207576 w 306851"/>
                <a:gd name="connsiteY27" fmla="*/ 787019 h 1590168"/>
                <a:gd name="connsiteX28" fmla="*/ 207576 w 306851"/>
                <a:gd name="connsiteY28" fmla="*/ 732727 h 1590168"/>
                <a:gd name="connsiteX29" fmla="*/ 99275 w 306851"/>
                <a:gd name="connsiteY29" fmla="*/ 732727 h 1590168"/>
                <a:gd name="connsiteX30" fmla="*/ 99275 w 306851"/>
                <a:gd name="connsiteY30" fmla="*/ 610745 h 1590168"/>
                <a:gd name="connsiteX31" fmla="*/ 99275 w 306851"/>
                <a:gd name="connsiteY31" fmla="*/ 665038 h 1590168"/>
                <a:gd name="connsiteX32" fmla="*/ 207576 w 306851"/>
                <a:gd name="connsiteY32" fmla="*/ 665038 h 1590168"/>
                <a:gd name="connsiteX33" fmla="*/ 207576 w 306851"/>
                <a:gd name="connsiteY33" fmla="*/ 610745 h 1590168"/>
                <a:gd name="connsiteX34" fmla="*/ 99275 w 306851"/>
                <a:gd name="connsiteY34" fmla="*/ 610745 h 1590168"/>
                <a:gd name="connsiteX35" fmla="*/ 99275 w 306851"/>
                <a:gd name="connsiteY35" fmla="*/ 488763 h 1590168"/>
                <a:gd name="connsiteX36" fmla="*/ 99275 w 306851"/>
                <a:gd name="connsiteY36" fmla="*/ 543056 h 1590168"/>
                <a:gd name="connsiteX37" fmla="*/ 207576 w 306851"/>
                <a:gd name="connsiteY37" fmla="*/ 543056 h 1590168"/>
                <a:gd name="connsiteX38" fmla="*/ 207576 w 306851"/>
                <a:gd name="connsiteY38" fmla="*/ 488763 h 1590168"/>
                <a:gd name="connsiteX39" fmla="*/ 99275 w 306851"/>
                <a:gd name="connsiteY39" fmla="*/ 488763 h 1590168"/>
                <a:gd name="connsiteX40" fmla="*/ 0 w 306851"/>
                <a:gd name="connsiteY40" fmla="*/ 0 h 1590168"/>
                <a:gd name="connsiteX41" fmla="*/ 306851 w 306851"/>
                <a:gd name="connsiteY41" fmla="*/ 371475 h 1590168"/>
                <a:gd name="connsiteX42" fmla="*/ 306851 w 306851"/>
                <a:gd name="connsiteY42" fmla="*/ 1590168 h 1590168"/>
                <a:gd name="connsiteX43" fmla="*/ 0 w 306851"/>
                <a:gd name="connsiteY43" fmla="*/ 1590168 h 1590168"/>
                <a:gd name="connsiteX44" fmla="*/ 0 w 306851"/>
                <a:gd name="connsiteY44" fmla="*/ 0 h 159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06851" h="1590168">
                  <a:moveTo>
                    <a:pt x="99275" y="1342636"/>
                  </a:moveTo>
                  <a:lnTo>
                    <a:pt x="99275" y="1396929"/>
                  </a:lnTo>
                  <a:lnTo>
                    <a:pt x="207576" y="1396929"/>
                  </a:lnTo>
                  <a:lnTo>
                    <a:pt x="207576" y="1342636"/>
                  </a:lnTo>
                  <a:lnTo>
                    <a:pt x="99275" y="1342636"/>
                  </a:lnTo>
                  <a:close/>
                  <a:moveTo>
                    <a:pt x="99275" y="1220654"/>
                  </a:moveTo>
                  <a:lnTo>
                    <a:pt x="99275" y="1274947"/>
                  </a:lnTo>
                  <a:lnTo>
                    <a:pt x="207576" y="1274947"/>
                  </a:lnTo>
                  <a:lnTo>
                    <a:pt x="207576" y="1220654"/>
                  </a:lnTo>
                  <a:lnTo>
                    <a:pt x="99275" y="1220654"/>
                  </a:lnTo>
                  <a:close/>
                  <a:moveTo>
                    <a:pt x="99275" y="1098673"/>
                  </a:moveTo>
                  <a:lnTo>
                    <a:pt x="99275" y="1152965"/>
                  </a:lnTo>
                  <a:lnTo>
                    <a:pt x="207576" y="1152965"/>
                  </a:lnTo>
                  <a:lnTo>
                    <a:pt x="207576" y="1098673"/>
                  </a:lnTo>
                  <a:lnTo>
                    <a:pt x="99275" y="1098673"/>
                  </a:lnTo>
                  <a:close/>
                  <a:moveTo>
                    <a:pt x="99275" y="976691"/>
                  </a:moveTo>
                  <a:lnTo>
                    <a:pt x="99275" y="1030983"/>
                  </a:lnTo>
                  <a:lnTo>
                    <a:pt x="207576" y="1030983"/>
                  </a:lnTo>
                  <a:lnTo>
                    <a:pt x="207576" y="976691"/>
                  </a:lnTo>
                  <a:lnTo>
                    <a:pt x="99275" y="976691"/>
                  </a:lnTo>
                  <a:close/>
                  <a:moveTo>
                    <a:pt x="99275" y="854709"/>
                  </a:moveTo>
                  <a:lnTo>
                    <a:pt x="99275" y="909001"/>
                  </a:lnTo>
                  <a:lnTo>
                    <a:pt x="207576" y="909001"/>
                  </a:lnTo>
                  <a:lnTo>
                    <a:pt x="207576" y="854709"/>
                  </a:lnTo>
                  <a:lnTo>
                    <a:pt x="99275" y="854709"/>
                  </a:lnTo>
                  <a:close/>
                  <a:moveTo>
                    <a:pt x="99275" y="732727"/>
                  </a:moveTo>
                  <a:lnTo>
                    <a:pt x="99275" y="787019"/>
                  </a:lnTo>
                  <a:lnTo>
                    <a:pt x="207576" y="787019"/>
                  </a:lnTo>
                  <a:lnTo>
                    <a:pt x="207576" y="732727"/>
                  </a:lnTo>
                  <a:lnTo>
                    <a:pt x="99275" y="732727"/>
                  </a:lnTo>
                  <a:close/>
                  <a:moveTo>
                    <a:pt x="99275" y="610745"/>
                  </a:moveTo>
                  <a:lnTo>
                    <a:pt x="99275" y="665038"/>
                  </a:lnTo>
                  <a:lnTo>
                    <a:pt x="207576" y="665038"/>
                  </a:lnTo>
                  <a:lnTo>
                    <a:pt x="207576" y="610745"/>
                  </a:lnTo>
                  <a:lnTo>
                    <a:pt x="99275" y="610745"/>
                  </a:lnTo>
                  <a:close/>
                  <a:moveTo>
                    <a:pt x="99275" y="488763"/>
                  </a:moveTo>
                  <a:lnTo>
                    <a:pt x="99275" y="543056"/>
                  </a:lnTo>
                  <a:lnTo>
                    <a:pt x="207576" y="543056"/>
                  </a:lnTo>
                  <a:lnTo>
                    <a:pt x="207576" y="488763"/>
                  </a:lnTo>
                  <a:lnTo>
                    <a:pt x="99275" y="488763"/>
                  </a:lnTo>
                  <a:close/>
                  <a:moveTo>
                    <a:pt x="0" y="0"/>
                  </a:moveTo>
                  <a:lnTo>
                    <a:pt x="306851" y="371475"/>
                  </a:lnTo>
                  <a:lnTo>
                    <a:pt x="306851" y="1590168"/>
                  </a:lnTo>
                  <a:lnTo>
                    <a:pt x="0" y="1590168"/>
                  </a:lnTo>
                  <a:lnTo>
                    <a:pt x="0"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757" name="Freeform: Shape 174">
              <a:extLst>
                <a:ext uri="{FF2B5EF4-FFF2-40B4-BE49-F238E27FC236}">
                  <a16:creationId xmlns:a16="http://schemas.microsoft.com/office/drawing/2014/main" id="{65016AA4-C50E-4E94-A238-8C09CD3C3B26}"/>
                </a:ext>
              </a:extLst>
            </p:cNvPr>
            <p:cNvSpPr/>
            <p:nvPr/>
          </p:nvSpPr>
          <p:spPr>
            <a:xfrm>
              <a:off x="8486617" y="2597309"/>
              <a:ext cx="248377" cy="1157542"/>
            </a:xfrm>
            <a:custGeom>
              <a:avLst/>
              <a:gdLst>
                <a:gd name="connsiteX0" fmla="*/ 99275 w 306851"/>
                <a:gd name="connsiteY0" fmla="*/ 971161 h 1218693"/>
                <a:gd name="connsiteX1" fmla="*/ 99275 w 306851"/>
                <a:gd name="connsiteY1" fmla="*/ 1025454 h 1218693"/>
                <a:gd name="connsiteX2" fmla="*/ 207576 w 306851"/>
                <a:gd name="connsiteY2" fmla="*/ 1025454 h 1218693"/>
                <a:gd name="connsiteX3" fmla="*/ 207576 w 306851"/>
                <a:gd name="connsiteY3" fmla="*/ 971161 h 1218693"/>
                <a:gd name="connsiteX4" fmla="*/ 99275 w 306851"/>
                <a:gd name="connsiteY4" fmla="*/ 849179 h 1218693"/>
                <a:gd name="connsiteX5" fmla="*/ 99275 w 306851"/>
                <a:gd name="connsiteY5" fmla="*/ 903472 h 1218693"/>
                <a:gd name="connsiteX6" fmla="*/ 207576 w 306851"/>
                <a:gd name="connsiteY6" fmla="*/ 903472 h 1218693"/>
                <a:gd name="connsiteX7" fmla="*/ 207576 w 306851"/>
                <a:gd name="connsiteY7" fmla="*/ 849179 h 1218693"/>
                <a:gd name="connsiteX8" fmla="*/ 99275 w 306851"/>
                <a:gd name="connsiteY8" fmla="*/ 727198 h 1218693"/>
                <a:gd name="connsiteX9" fmla="*/ 99275 w 306851"/>
                <a:gd name="connsiteY9" fmla="*/ 781490 h 1218693"/>
                <a:gd name="connsiteX10" fmla="*/ 207576 w 306851"/>
                <a:gd name="connsiteY10" fmla="*/ 781490 h 1218693"/>
                <a:gd name="connsiteX11" fmla="*/ 207576 w 306851"/>
                <a:gd name="connsiteY11" fmla="*/ 727198 h 1218693"/>
                <a:gd name="connsiteX12" fmla="*/ 99275 w 306851"/>
                <a:gd name="connsiteY12" fmla="*/ 605216 h 1218693"/>
                <a:gd name="connsiteX13" fmla="*/ 99275 w 306851"/>
                <a:gd name="connsiteY13" fmla="*/ 659508 h 1218693"/>
                <a:gd name="connsiteX14" fmla="*/ 207576 w 306851"/>
                <a:gd name="connsiteY14" fmla="*/ 659508 h 1218693"/>
                <a:gd name="connsiteX15" fmla="*/ 207576 w 306851"/>
                <a:gd name="connsiteY15" fmla="*/ 605216 h 1218693"/>
                <a:gd name="connsiteX16" fmla="*/ 99275 w 306851"/>
                <a:gd name="connsiteY16" fmla="*/ 483234 h 1218693"/>
                <a:gd name="connsiteX17" fmla="*/ 99275 w 306851"/>
                <a:gd name="connsiteY17" fmla="*/ 537526 h 1218693"/>
                <a:gd name="connsiteX18" fmla="*/ 207576 w 306851"/>
                <a:gd name="connsiteY18" fmla="*/ 537526 h 1218693"/>
                <a:gd name="connsiteX19" fmla="*/ 207576 w 306851"/>
                <a:gd name="connsiteY19" fmla="*/ 483234 h 1218693"/>
                <a:gd name="connsiteX20" fmla="*/ 99275 w 306851"/>
                <a:gd name="connsiteY20" fmla="*/ 361252 h 1218693"/>
                <a:gd name="connsiteX21" fmla="*/ 99275 w 306851"/>
                <a:gd name="connsiteY21" fmla="*/ 415544 h 1218693"/>
                <a:gd name="connsiteX22" fmla="*/ 207576 w 306851"/>
                <a:gd name="connsiteY22" fmla="*/ 415544 h 1218693"/>
                <a:gd name="connsiteX23" fmla="*/ 207576 w 306851"/>
                <a:gd name="connsiteY23" fmla="*/ 361252 h 1218693"/>
                <a:gd name="connsiteX24" fmla="*/ 99275 w 306851"/>
                <a:gd name="connsiteY24" fmla="*/ 239270 h 1218693"/>
                <a:gd name="connsiteX25" fmla="*/ 99275 w 306851"/>
                <a:gd name="connsiteY25" fmla="*/ 293563 h 1218693"/>
                <a:gd name="connsiteX26" fmla="*/ 207576 w 306851"/>
                <a:gd name="connsiteY26" fmla="*/ 293563 h 1218693"/>
                <a:gd name="connsiteX27" fmla="*/ 207576 w 306851"/>
                <a:gd name="connsiteY27" fmla="*/ 239270 h 1218693"/>
                <a:gd name="connsiteX28" fmla="*/ 99275 w 306851"/>
                <a:gd name="connsiteY28" fmla="*/ 117288 h 1218693"/>
                <a:gd name="connsiteX29" fmla="*/ 99275 w 306851"/>
                <a:gd name="connsiteY29" fmla="*/ 171581 h 1218693"/>
                <a:gd name="connsiteX30" fmla="*/ 207576 w 306851"/>
                <a:gd name="connsiteY30" fmla="*/ 171581 h 1218693"/>
                <a:gd name="connsiteX31" fmla="*/ 207576 w 306851"/>
                <a:gd name="connsiteY31" fmla="*/ 117288 h 1218693"/>
                <a:gd name="connsiteX32" fmla="*/ 0 w 306851"/>
                <a:gd name="connsiteY32" fmla="*/ 0 h 1218693"/>
                <a:gd name="connsiteX33" fmla="*/ 306851 w 306851"/>
                <a:gd name="connsiteY33" fmla="*/ 0 h 1218693"/>
                <a:gd name="connsiteX34" fmla="*/ 306851 w 306851"/>
                <a:gd name="connsiteY34" fmla="*/ 1218693 h 1218693"/>
                <a:gd name="connsiteX35" fmla="*/ 0 w 306851"/>
                <a:gd name="connsiteY35" fmla="*/ 1218693 h 1218693"/>
                <a:gd name="connsiteX0" fmla="*/ 99275 w 306851"/>
                <a:gd name="connsiteY0" fmla="*/ 1342636 h 1590168"/>
                <a:gd name="connsiteX1" fmla="*/ 99275 w 306851"/>
                <a:gd name="connsiteY1" fmla="*/ 1396929 h 1590168"/>
                <a:gd name="connsiteX2" fmla="*/ 207576 w 306851"/>
                <a:gd name="connsiteY2" fmla="*/ 1396929 h 1590168"/>
                <a:gd name="connsiteX3" fmla="*/ 207576 w 306851"/>
                <a:gd name="connsiteY3" fmla="*/ 1342636 h 1590168"/>
                <a:gd name="connsiteX4" fmla="*/ 99275 w 306851"/>
                <a:gd name="connsiteY4" fmla="*/ 1342636 h 1590168"/>
                <a:gd name="connsiteX5" fmla="*/ 99275 w 306851"/>
                <a:gd name="connsiteY5" fmla="*/ 1220654 h 1590168"/>
                <a:gd name="connsiteX6" fmla="*/ 99275 w 306851"/>
                <a:gd name="connsiteY6" fmla="*/ 1274947 h 1590168"/>
                <a:gd name="connsiteX7" fmla="*/ 207576 w 306851"/>
                <a:gd name="connsiteY7" fmla="*/ 1274947 h 1590168"/>
                <a:gd name="connsiteX8" fmla="*/ 207576 w 306851"/>
                <a:gd name="connsiteY8" fmla="*/ 1220654 h 1590168"/>
                <a:gd name="connsiteX9" fmla="*/ 99275 w 306851"/>
                <a:gd name="connsiteY9" fmla="*/ 1220654 h 1590168"/>
                <a:gd name="connsiteX10" fmla="*/ 99275 w 306851"/>
                <a:gd name="connsiteY10" fmla="*/ 1098673 h 1590168"/>
                <a:gd name="connsiteX11" fmla="*/ 99275 w 306851"/>
                <a:gd name="connsiteY11" fmla="*/ 1152965 h 1590168"/>
                <a:gd name="connsiteX12" fmla="*/ 207576 w 306851"/>
                <a:gd name="connsiteY12" fmla="*/ 1152965 h 1590168"/>
                <a:gd name="connsiteX13" fmla="*/ 207576 w 306851"/>
                <a:gd name="connsiteY13" fmla="*/ 1098673 h 1590168"/>
                <a:gd name="connsiteX14" fmla="*/ 99275 w 306851"/>
                <a:gd name="connsiteY14" fmla="*/ 1098673 h 1590168"/>
                <a:gd name="connsiteX15" fmla="*/ 99275 w 306851"/>
                <a:gd name="connsiteY15" fmla="*/ 976691 h 1590168"/>
                <a:gd name="connsiteX16" fmla="*/ 99275 w 306851"/>
                <a:gd name="connsiteY16" fmla="*/ 1030983 h 1590168"/>
                <a:gd name="connsiteX17" fmla="*/ 207576 w 306851"/>
                <a:gd name="connsiteY17" fmla="*/ 1030983 h 1590168"/>
                <a:gd name="connsiteX18" fmla="*/ 207576 w 306851"/>
                <a:gd name="connsiteY18" fmla="*/ 976691 h 1590168"/>
                <a:gd name="connsiteX19" fmla="*/ 99275 w 306851"/>
                <a:gd name="connsiteY19" fmla="*/ 976691 h 1590168"/>
                <a:gd name="connsiteX20" fmla="*/ 99275 w 306851"/>
                <a:gd name="connsiteY20" fmla="*/ 854709 h 1590168"/>
                <a:gd name="connsiteX21" fmla="*/ 99275 w 306851"/>
                <a:gd name="connsiteY21" fmla="*/ 909001 h 1590168"/>
                <a:gd name="connsiteX22" fmla="*/ 207576 w 306851"/>
                <a:gd name="connsiteY22" fmla="*/ 909001 h 1590168"/>
                <a:gd name="connsiteX23" fmla="*/ 207576 w 306851"/>
                <a:gd name="connsiteY23" fmla="*/ 854709 h 1590168"/>
                <a:gd name="connsiteX24" fmla="*/ 99275 w 306851"/>
                <a:gd name="connsiteY24" fmla="*/ 854709 h 1590168"/>
                <a:gd name="connsiteX25" fmla="*/ 99275 w 306851"/>
                <a:gd name="connsiteY25" fmla="*/ 732727 h 1590168"/>
                <a:gd name="connsiteX26" fmla="*/ 99275 w 306851"/>
                <a:gd name="connsiteY26" fmla="*/ 787019 h 1590168"/>
                <a:gd name="connsiteX27" fmla="*/ 207576 w 306851"/>
                <a:gd name="connsiteY27" fmla="*/ 787019 h 1590168"/>
                <a:gd name="connsiteX28" fmla="*/ 207576 w 306851"/>
                <a:gd name="connsiteY28" fmla="*/ 732727 h 1590168"/>
                <a:gd name="connsiteX29" fmla="*/ 99275 w 306851"/>
                <a:gd name="connsiteY29" fmla="*/ 732727 h 1590168"/>
                <a:gd name="connsiteX30" fmla="*/ 99275 w 306851"/>
                <a:gd name="connsiteY30" fmla="*/ 610745 h 1590168"/>
                <a:gd name="connsiteX31" fmla="*/ 99275 w 306851"/>
                <a:gd name="connsiteY31" fmla="*/ 665038 h 1590168"/>
                <a:gd name="connsiteX32" fmla="*/ 207576 w 306851"/>
                <a:gd name="connsiteY32" fmla="*/ 665038 h 1590168"/>
                <a:gd name="connsiteX33" fmla="*/ 207576 w 306851"/>
                <a:gd name="connsiteY33" fmla="*/ 610745 h 1590168"/>
                <a:gd name="connsiteX34" fmla="*/ 99275 w 306851"/>
                <a:gd name="connsiteY34" fmla="*/ 610745 h 1590168"/>
                <a:gd name="connsiteX35" fmla="*/ 99275 w 306851"/>
                <a:gd name="connsiteY35" fmla="*/ 488763 h 1590168"/>
                <a:gd name="connsiteX36" fmla="*/ 99275 w 306851"/>
                <a:gd name="connsiteY36" fmla="*/ 543056 h 1590168"/>
                <a:gd name="connsiteX37" fmla="*/ 207576 w 306851"/>
                <a:gd name="connsiteY37" fmla="*/ 543056 h 1590168"/>
                <a:gd name="connsiteX38" fmla="*/ 207576 w 306851"/>
                <a:gd name="connsiteY38" fmla="*/ 488763 h 1590168"/>
                <a:gd name="connsiteX39" fmla="*/ 99275 w 306851"/>
                <a:gd name="connsiteY39" fmla="*/ 488763 h 1590168"/>
                <a:gd name="connsiteX40" fmla="*/ 9525 w 306851"/>
                <a:gd name="connsiteY40" fmla="*/ 0 h 1590168"/>
                <a:gd name="connsiteX41" fmla="*/ 306851 w 306851"/>
                <a:gd name="connsiteY41" fmla="*/ 371475 h 1590168"/>
                <a:gd name="connsiteX42" fmla="*/ 306851 w 306851"/>
                <a:gd name="connsiteY42" fmla="*/ 1590168 h 1590168"/>
                <a:gd name="connsiteX43" fmla="*/ 0 w 306851"/>
                <a:gd name="connsiteY43" fmla="*/ 1590168 h 1590168"/>
                <a:gd name="connsiteX44" fmla="*/ 9525 w 306851"/>
                <a:gd name="connsiteY44" fmla="*/ 0 h 1590168"/>
                <a:gd name="connsiteX0" fmla="*/ 99275 w 306851"/>
                <a:gd name="connsiteY0" fmla="*/ 1342636 h 1590168"/>
                <a:gd name="connsiteX1" fmla="*/ 99275 w 306851"/>
                <a:gd name="connsiteY1" fmla="*/ 1396929 h 1590168"/>
                <a:gd name="connsiteX2" fmla="*/ 207576 w 306851"/>
                <a:gd name="connsiteY2" fmla="*/ 1396929 h 1590168"/>
                <a:gd name="connsiteX3" fmla="*/ 207576 w 306851"/>
                <a:gd name="connsiteY3" fmla="*/ 1342636 h 1590168"/>
                <a:gd name="connsiteX4" fmla="*/ 99275 w 306851"/>
                <a:gd name="connsiteY4" fmla="*/ 1342636 h 1590168"/>
                <a:gd name="connsiteX5" fmla="*/ 99275 w 306851"/>
                <a:gd name="connsiteY5" fmla="*/ 1220654 h 1590168"/>
                <a:gd name="connsiteX6" fmla="*/ 99275 w 306851"/>
                <a:gd name="connsiteY6" fmla="*/ 1274947 h 1590168"/>
                <a:gd name="connsiteX7" fmla="*/ 207576 w 306851"/>
                <a:gd name="connsiteY7" fmla="*/ 1274947 h 1590168"/>
                <a:gd name="connsiteX8" fmla="*/ 207576 w 306851"/>
                <a:gd name="connsiteY8" fmla="*/ 1220654 h 1590168"/>
                <a:gd name="connsiteX9" fmla="*/ 99275 w 306851"/>
                <a:gd name="connsiteY9" fmla="*/ 1220654 h 1590168"/>
                <a:gd name="connsiteX10" fmla="*/ 99275 w 306851"/>
                <a:gd name="connsiteY10" fmla="*/ 1098673 h 1590168"/>
                <a:gd name="connsiteX11" fmla="*/ 99275 w 306851"/>
                <a:gd name="connsiteY11" fmla="*/ 1152965 h 1590168"/>
                <a:gd name="connsiteX12" fmla="*/ 207576 w 306851"/>
                <a:gd name="connsiteY12" fmla="*/ 1152965 h 1590168"/>
                <a:gd name="connsiteX13" fmla="*/ 207576 w 306851"/>
                <a:gd name="connsiteY13" fmla="*/ 1098673 h 1590168"/>
                <a:gd name="connsiteX14" fmla="*/ 99275 w 306851"/>
                <a:gd name="connsiteY14" fmla="*/ 1098673 h 1590168"/>
                <a:gd name="connsiteX15" fmla="*/ 99275 w 306851"/>
                <a:gd name="connsiteY15" fmla="*/ 976691 h 1590168"/>
                <a:gd name="connsiteX16" fmla="*/ 99275 w 306851"/>
                <a:gd name="connsiteY16" fmla="*/ 1030983 h 1590168"/>
                <a:gd name="connsiteX17" fmla="*/ 207576 w 306851"/>
                <a:gd name="connsiteY17" fmla="*/ 1030983 h 1590168"/>
                <a:gd name="connsiteX18" fmla="*/ 207576 w 306851"/>
                <a:gd name="connsiteY18" fmla="*/ 976691 h 1590168"/>
                <a:gd name="connsiteX19" fmla="*/ 99275 w 306851"/>
                <a:gd name="connsiteY19" fmla="*/ 976691 h 1590168"/>
                <a:gd name="connsiteX20" fmla="*/ 99275 w 306851"/>
                <a:gd name="connsiteY20" fmla="*/ 854709 h 1590168"/>
                <a:gd name="connsiteX21" fmla="*/ 99275 w 306851"/>
                <a:gd name="connsiteY21" fmla="*/ 909001 h 1590168"/>
                <a:gd name="connsiteX22" fmla="*/ 207576 w 306851"/>
                <a:gd name="connsiteY22" fmla="*/ 909001 h 1590168"/>
                <a:gd name="connsiteX23" fmla="*/ 207576 w 306851"/>
                <a:gd name="connsiteY23" fmla="*/ 854709 h 1590168"/>
                <a:gd name="connsiteX24" fmla="*/ 99275 w 306851"/>
                <a:gd name="connsiteY24" fmla="*/ 854709 h 1590168"/>
                <a:gd name="connsiteX25" fmla="*/ 99275 w 306851"/>
                <a:gd name="connsiteY25" fmla="*/ 732727 h 1590168"/>
                <a:gd name="connsiteX26" fmla="*/ 99275 w 306851"/>
                <a:gd name="connsiteY26" fmla="*/ 787019 h 1590168"/>
                <a:gd name="connsiteX27" fmla="*/ 207576 w 306851"/>
                <a:gd name="connsiteY27" fmla="*/ 787019 h 1590168"/>
                <a:gd name="connsiteX28" fmla="*/ 207576 w 306851"/>
                <a:gd name="connsiteY28" fmla="*/ 732727 h 1590168"/>
                <a:gd name="connsiteX29" fmla="*/ 99275 w 306851"/>
                <a:gd name="connsiteY29" fmla="*/ 732727 h 1590168"/>
                <a:gd name="connsiteX30" fmla="*/ 99275 w 306851"/>
                <a:gd name="connsiteY30" fmla="*/ 610745 h 1590168"/>
                <a:gd name="connsiteX31" fmla="*/ 99275 w 306851"/>
                <a:gd name="connsiteY31" fmla="*/ 665038 h 1590168"/>
                <a:gd name="connsiteX32" fmla="*/ 207576 w 306851"/>
                <a:gd name="connsiteY32" fmla="*/ 665038 h 1590168"/>
                <a:gd name="connsiteX33" fmla="*/ 207576 w 306851"/>
                <a:gd name="connsiteY33" fmla="*/ 610745 h 1590168"/>
                <a:gd name="connsiteX34" fmla="*/ 99275 w 306851"/>
                <a:gd name="connsiteY34" fmla="*/ 610745 h 1590168"/>
                <a:gd name="connsiteX35" fmla="*/ 99275 w 306851"/>
                <a:gd name="connsiteY35" fmla="*/ 488763 h 1590168"/>
                <a:gd name="connsiteX36" fmla="*/ 99275 w 306851"/>
                <a:gd name="connsiteY36" fmla="*/ 543056 h 1590168"/>
                <a:gd name="connsiteX37" fmla="*/ 207576 w 306851"/>
                <a:gd name="connsiteY37" fmla="*/ 543056 h 1590168"/>
                <a:gd name="connsiteX38" fmla="*/ 207576 w 306851"/>
                <a:gd name="connsiteY38" fmla="*/ 488763 h 1590168"/>
                <a:gd name="connsiteX39" fmla="*/ 99275 w 306851"/>
                <a:gd name="connsiteY39" fmla="*/ 488763 h 1590168"/>
                <a:gd name="connsiteX40" fmla="*/ 0 w 306851"/>
                <a:gd name="connsiteY40" fmla="*/ 0 h 1590168"/>
                <a:gd name="connsiteX41" fmla="*/ 306851 w 306851"/>
                <a:gd name="connsiteY41" fmla="*/ 371475 h 1590168"/>
                <a:gd name="connsiteX42" fmla="*/ 306851 w 306851"/>
                <a:gd name="connsiteY42" fmla="*/ 1590168 h 1590168"/>
                <a:gd name="connsiteX43" fmla="*/ 0 w 306851"/>
                <a:gd name="connsiteY43" fmla="*/ 1590168 h 1590168"/>
                <a:gd name="connsiteX44" fmla="*/ 0 w 306851"/>
                <a:gd name="connsiteY44" fmla="*/ 0 h 1590168"/>
                <a:gd name="connsiteX0" fmla="*/ 99275 w 306851"/>
                <a:gd name="connsiteY0" fmla="*/ 1152513 h 1400045"/>
                <a:gd name="connsiteX1" fmla="*/ 99275 w 306851"/>
                <a:gd name="connsiteY1" fmla="*/ 1206806 h 1400045"/>
                <a:gd name="connsiteX2" fmla="*/ 207576 w 306851"/>
                <a:gd name="connsiteY2" fmla="*/ 1206806 h 1400045"/>
                <a:gd name="connsiteX3" fmla="*/ 207576 w 306851"/>
                <a:gd name="connsiteY3" fmla="*/ 1152513 h 1400045"/>
                <a:gd name="connsiteX4" fmla="*/ 99275 w 306851"/>
                <a:gd name="connsiteY4" fmla="*/ 1152513 h 1400045"/>
                <a:gd name="connsiteX5" fmla="*/ 99275 w 306851"/>
                <a:gd name="connsiteY5" fmla="*/ 1030531 h 1400045"/>
                <a:gd name="connsiteX6" fmla="*/ 99275 w 306851"/>
                <a:gd name="connsiteY6" fmla="*/ 1084824 h 1400045"/>
                <a:gd name="connsiteX7" fmla="*/ 207576 w 306851"/>
                <a:gd name="connsiteY7" fmla="*/ 1084824 h 1400045"/>
                <a:gd name="connsiteX8" fmla="*/ 207576 w 306851"/>
                <a:gd name="connsiteY8" fmla="*/ 1030531 h 1400045"/>
                <a:gd name="connsiteX9" fmla="*/ 99275 w 306851"/>
                <a:gd name="connsiteY9" fmla="*/ 1030531 h 1400045"/>
                <a:gd name="connsiteX10" fmla="*/ 99275 w 306851"/>
                <a:gd name="connsiteY10" fmla="*/ 908550 h 1400045"/>
                <a:gd name="connsiteX11" fmla="*/ 99275 w 306851"/>
                <a:gd name="connsiteY11" fmla="*/ 962842 h 1400045"/>
                <a:gd name="connsiteX12" fmla="*/ 207576 w 306851"/>
                <a:gd name="connsiteY12" fmla="*/ 962842 h 1400045"/>
                <a:gd name="connsiteX13" fmla="*/ 207576 w 306851"/>
                <a:gd name="connsiteY13" fmla="*/ 908550 h 1400045"/>
                <a:gd name="connsiteX14" fmla="*/ 99275 w 306851"/>
                <a:gd name="connsiteY14" fmla="*/ 908550 h 1400045"/>
                <a:gd name="connsiteX15" fmla="*/ 99275 w 306851"/>
                <a:gd name="connsiteY15" fmla="*/ 786568 h 1400045"/>
                <a:gd name="connsiteX16" fmla="*/ 99275 w 306851"/>
                <a:gd name="connsiteY16" fmla="*/ 840860 h 1400045"/>
                <a:gd name="connsiteX17" fmla="*/ 207576 w 306851"/>
                <a:gd name="connsiteY17" fmla="*/ 840860 h 1400045"/>
                <a:gd name="connsiteX18" fmla="*/ 207576 w 306851"/>
                <a:gd name="connsiteY18" fmla="*/ 786568 h 1400045"/>
                <a:gd name="connsiteX19" fmla="*/ 99275 w 306851"/>
                <a:gd name="connsiteY19" fmla="*/ 786568 h 1400045"/>
                <a:gd name="connsiteX20" fmla="*/ 99275 w 306851"/>
                <a:gd name="connsiteY20" fmla="*/ 664586 h 1400045"/>
                <a:gd name="connsiteX21" fmla="*/ 99275 w 306851"/>
                <a:gd name="connsiteY21" fmla="*/ 718878 h 1400045"/>
                <a:gd name="connsiteX22" fmla="*/ 207576 w 306851"/>
                <a:gd name="connsiteY22" fmla="*/ 718878 h 1400045"/>
                <a:gd name="connsiteX23" fmla="*/ 207576 w 306851"/>
                <a:gd name="connsiteY23" fmla="*/ 664586 h 1400045"/>
                <a:gd name="connsiteX24" fmla="*/ 99275 w 306851"/>
                <a:gd name="connsiteY24" fmla="*/ 664586 h 1400045"/>
                <a:gd name="connsiteX25" fmla="*/ 99275 w 306851"/>
                <a:gd name="connsiteY25" fmla="*/ 542604 h 1400045"/>
                <a:gd name="connsiteX26" fmla="*/ 99275 w 306851"/>
                <a:gd name="connsiteY26" fmla="*/ 596896 h 1400045"/>
                <a:gd name="connsiteX27" fmla="*/ 207576 w 306851"/>
                <a:gd name="connsiteY27" fmla="*/ 596896 h 1400045"/>
                <a:gd name="connsiteX28" fmla="*/ 207576 w 306851"/>
                <a:gd name="connsiteY28" fmla="*/ 542604 h 1400045"/>
                <a:gd name="connsiteX29" fmla="*/ 99275 w 306851"/>
                <a:gd name="connsiteY29" fmla="*/ 542604 h 1400045"/>
                <a:gd name="connsiteX30" fmla="*/ 99275 w 306851"/>
                <a:gd name="connsiteY30" fmla="*/ 420622 h 1400045"/>
                <a:gd name="connsiteX31" fmla="*/ 99275 w 306851"/>
                <a:gd name="connsiteY31" fmla="*/ 474915 h 1400045"/>
                <a:gd name="connsiteX32" fmla="*/ 207576 w 306851"/>
                <a:gd name="connsiteY32" fmla="*/ 474915 h 1400045"/>
                <a:gd name="connsiteX33" fmla="*/ 207576 w 306851"/>
                <a:gd name="connsiteY33" fmla="*/ 420622 h 1400045"/>
                <a:gd name="connsiteX34" fmla="*/ 99275 w 306851"/>
                <a:gd name="connsiteY34" fmla="*/ 420622 h 1400045"/>
                <a:gd name="connsiteX35" fmla="*/ 99275 w 306851"/>
                <a:gd name="connsiteY35" fmla="*/ 298640 h 1400045"/>
                <a:gd name="connsiteX36" fmla="*/ 99275 w 306851"/>
                <a:gd name="connsiteY36" fmla="*/ 352933 h 1400045"/>
                <a:gd name="connsiteX37" fmla="*/ 207576 w 306851"/>
                <a:gd name="connsiteY37" fmla="*/ 352933 h 1400045"/>
                <a:gd name="connsiteX38" fmla="*/ 207576 w 306851"/>
                <a:gd name="connsiteY38" fmla="*/ 298640 h 1400045"/>
                <a:gd name="connsiteX39" fmla="*/ 99275 w 306851"/>
                <a:gd name="connsiteY39" fmla="*/ 298640 h 1400045"/>
                <a:gd name="connsiteX40" fmla="*/ 0 w 306851"/>
                <a:gd name="connsiteY40" fmla="*/ 0 h 1400045"/>
                <a:gd name="connsiteX41" fmla="*/ 306851 w 306851"/>
                <a:gd name="connsiteY41" fmla="*/ 181352 h 1400045"/>
                <a:gd name="connsiteX42" fmla="*/ 306851 w 306851"/>
                <a:gd name="connsiteY42" fmla="*/ 1400045 h 1400045"/>
                <a:gd name="connsiteX43" fmla="*/ 0 w 306851"/>
                <a:gd name="connsiteY43" fmla="*/ 1400045 h 1400045"/>
                <a:gd name="connsiteX44" fmla="*/ 0 w 306851"/>
                <a:gd name="connsiteY44" fmla="*/ 0 h 140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06851" h="1400045">
                  <a:moveTo>
                    <a:pt x="99275" y="1152513"/>
                  </a:moveTo>
                  <a:lnTo>
                    <a:pt x="99275" y="1206806"/>
                  </a:lnTo>
                  <a:lnTo>
                    <a:pt x="207576" y="1206806"/>
                  </a:lnTo>
                  <a:lnTo>
                    <a:pt x="207576" y="1152513"/>
                  </a:lnTo>
                  <a:lnTo>
                    <a:pt x="99275" y="1152513"/>
                  </a:lnTo>
                  <a:close/>
                  <a:moveTo>
                    <a:pt x="99275" y="1030531"/>
                  </a:moveTo>
                  <a:lnTo>
                    <a:pt x="99275" y="1084824"/>
                  </a:lnTo>
                  <a:lnTo>
                    <a:pt x="207576" y="1084824"/>
                  </a:lnTo>
                  <a:lnTo>
                    <a:pt x="207576" y="1030531"/>
                  </a:lnTo>
                  <a:lnTo>
                    <a:pt x="99275" y="1030531"/>
                  </a:lnTo>
                  <a:close/>
                  <a:moveTo>
                    <a:pt x="99275" y="908550"/>
                  </a:moveTo>
                  <a:lnTo>
                    <a:pt x="99275" y="962842"/>
                  </a:lnTo>
                  <a:lnTo>
                    <a:pt x="207576" y="962842"/>
                  </a:lnTo>
                  <a:lnTo>
                    <a:pt x="207576" y="908550"/>
                  </a:lnTo>
                  <a:lnTo>
                    <a:pt x="99275" y="908550"/>
                  </a:lnTo>
                  <a:close/>
                  <a:moveTo>
                    <a:pt x="99275" y="786568"/>
                  </a:moveTo>
                  <a:lnTo>
                    <a:pt x="99275" y="840860"/>
                  </a:lnTo>
                  <a:lnTo>
                    <a:pt x="207576" y="840860"/>
                  </a:lnTo>
                  <a:lnTo>
                    <a:pt x="207576" y="786568"/>
                  </a:lnTo>
                  <a:lnTo>
                    <a:pt x="99275" y="786568"/>
                  </a:lnTo>
                  <a:close/>
                  <a:moveTo>
                    <a:pt x="99275" y="664586"/>
                  </a:moveTo>
                  <a:lnTo>
                    <a:pt x="99275" y="718878"/>
                  </a:lnTo>
                  <a:lnTo>
                    <a:pt x="207576" y="718878"/>
                  </a:lnTo>
                  <a:lnTo>
                    <a:pt x="207576" y="664586"/>
                  </a:lnTo>
                  <a:lnTo>
                    <a:pt x="99275" y="664586"/>
                  </a:lnTo>
                  <a:close/>
                  <a:moveTo>
                    <a:pt x="99275" y="542604"/>
                  </a:moveTo>
                  <a:lnTo>
                    <a:pt x="99275" y="596896"/>
                  </a:lnTo>
                  <a:lnTo>
                    <a:pt x="207576" y="596896"/>
                  </a:lnTo>
                  <a:lnTo>
                    <a:pt x="207576" y="542604"/>
                  </a:lnTo>
                  <a:lnTo>
                    <a:pt x="99275" y="542604"/>
                  </a:lnTo>
                  <a:close/>
                  <a:moveTo>
                    <a:pt x="99275" y="420622"/>
                  </a:moveTo>
                  <a:lnTo>
                    <a:pt x="99275" y="474915"/>
                  </a:lnTo>
                  <a:lnTo>
                    <a:pt x="207576" y="474915"/>
                  </a:lnTo>
                  <a:lnTo>
                    <a:pt x="207576" y="420622"/>
                  </a:lnTo>
                  <a:lnTo>
                    <a:pt x="99275" y="420622"/>
                  </a:lnTo>
                  <a:close/>
                  <a:moveTo>
                    <a:pt x="99275" y="298640"/>
                  </a:moveTo>
                  <a:lnTo>
                    <a:pt x="99275" y="352933"/>
                  </a:lnTo>
                  <a:lnTo>
                    <a:pt x="207576" y="352933"/>
                  </a:lnTo>
                  <a:lnTo>
                    <a:pt x="207576" y="298640"/>
                  </a:lnTo>
                  <a:lnTo>
                    <a:pt x="99275" y="298640"/>
                  </a:lnTo>
                  <a:close/>
                  <a:moveTo>
                    <a:pt x="0" y="0"/>
                  </a:moveTo>
                  <a:lnTo>
                    <a:pt x="306851" y="181352"/>
                  </a:lnTo>
                  <a:lnTo>
                    <a:pt x="306851" y="1400045"/>
                  </a:lnTo>
                  <a:lnTo>
                    <a:pt x="0" y="1400045"/>
                  </a:lnTo>
                  <a:lnTo>
                    <a:pt x="0"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758" name="Freeform: Shape 175">
              <a:extLst>
                <a:ext uri="{FF2B5EF4-FFF2-40B4-BE49-F238E27FC236}">
                  <a16:creationId xmlns:a16="http://schemas.microsoft.com/office/drawing/2014/main" id="{081C78CA-E12A-4358-A209-76E10566621F}"/>
                </a:ext>
              </a:extLst>
            </p:cNvPr>
            <p:cNvSpPr/>
            <p:nvPr/>
          </p:nvSpPr>
          <p:spPr>
            <a:xfrm flipH="1">
              <a:off x="3387275" y="2734432"/>
              <a:ext cx="351859" cy="1020419"/>
            </a:xfrm>
            <a:custGeom>
              <a:avLst/>
              <a:gdLst>
                <a:gd name="connsiteX0" fmla="*/ 159201 w 408118"/>
                <a:gd name="connsiteY0" fmla="*/ 578755 h 1158732"/>
                <a:gd name="connsiteX1" fmla="*/ 159201 w 408118"/>
                <a:gd name="connsiteY1" fmla="*/ 665832 h 1158732"/>
                <a:gd name="connsiteX2" fmla="*/ 248917 w 408118"/>
                <a:gd name="connsiteY2" fmla="*/ 665832 h 1158732"/>
                <a:gd name="connsiteX3" fmla="*/ 248917 w 408118"/>
                <a:gd name="connsiteY3" fmla="*/ 578755 h 1158732"/>
                <a:gd name="connsiteX4" fmla="*/ 159201 w 408118"/>
                <a:gd name="connsiteY4" fmla="*/ 578755 h 1158732"/>
                <a:gd name="connsiteX5" fmla="*/ 278823 w 408118"/>
                <a:gd name="connsiteY5" fmla="*/ 576996 h 1158732"/>
                <a:gd name="connsiteX6" fmla="*/ 278823 w 408118"/>
                <a:gd name="connsiteY6" fmla="*/ 664073 h 1158732"/>
                <a:gd name="connsiteX7" fmla="*/ 365020 w 408118"/>
                <a:gd name="connsiteY7" fmla="*/ 664073 h 1158732"/>
                <a:gd name="connsiteX8" fmla="*/ 365020 w 408118"/>
                <a:gd name="connsiteY8" fmla="*/ 576996 h 1158732"/>
                <a:gd name="connsiteX9" fmla="*/ 278823 w 408118"/>
                <a:gd name="connsiteY9" fmla="*/ 576996 h 1158732"/>
                <a:gd name="connsiteX10" fmla="*/ 43979 w 408118"/>
                <a:gd name="connsiteY10" fmla="*/ 576996 h 1158732"/>
                <a:gd name="connsiteX11" fmla="*/ 43979 w 408118"/>
                <a:gd name="connsiteY11" fmla="*/ 664952 h 1158732"/>
                <a:gd name="connsiteX12" fmla="*/ 131935 w 408118"/>
                <a:gd name="connsiteY12" fmla="*/ 665832 h 1158732"/>
                <a:gd name="connsiteX13" fmla="*/ 132814 w 408118"/>
                <a:gd name="connsiteY13" fmla="*/ 576996 h 1158732"/>
                <a:gd name="connsiteX14" fmla="*/ 43979 w 408118"/>
                <a:gd name="connsiteY14" fmla="*/ 576996 h 1158732"/>
                <a:gd name="connsiteX15" fmla="*/ 160960 w 408118"/>
                <a:gd name="connsiteY15" fmla="*/ 449459 h 1158732"/>
                <a:gd name="connsiteX16" fmla="*/ 160960 w 408118"/>
                <a:gd name="connsiteY16" fmla="*/ 539174 h 1158732"/>
                <a:gd name="connsiteX17" fmla="*/ 248917 w 408118"/>
                <a:gd name="connsiteY17" fmla="*/ 539174 h 1158732"/>
                <a:gd name="connsiteX18" fmla="*/ 248917 w 408118"/>
                <a:gd name="connsiteY18" fmla="*/ 449459 h 1158732"/>
                <a:gd name="connsiteX19" fmla="*/ 160960 w 408118"/>
                <a:gd name="connsiteY19" fmla="*/ 449459 h 1158732"/>
                <a:gd name="connsiteX20" fmla="*/ 44858 w 408118"/>
                <a:gd name="connsiteY20" fmla="*/ 449459 h 1158732"/>
                <a:gd name="connsiteX21" fmla="*/ 44858 w 408118"/>
                <a:gd name="connsiteY21" fmla="*/ 539174 h 1158732"/>
                <a:gd name="connsiteX22" fmla="*/ 131935 w 408118"/>
                <a:gd name="connsiteY22" fmla="*/ 539174 h 1158732"/>
                <a:gd name="connsiteX23" fmla="*/ 131935 w 408118"/>
                <a:gd name="connsiteY23" fmla="*/ 449459 h 1158732"/>
                <a:gd name="connsiteX24" fmla="*/ 44858 w 408118"/>
                <a:gd name="connsiteY24" fmla="*/ 449459 h 1158732"/>
                <a:gd name="connsiteX25" fmla="*/ 278823 w 408118"/>
                <a:gd name="connsiteY25" fmla="*/ 448579 h 1158732"/>
                <a:gd name="connsiteX26" fmla="*/ 278823 w 408118"/>
                <a:gd name="connsiteY26" fmla="*/ 538295 h 1158732"/>
                <a:gd name="connsiteX27" fmla="*/ 365020 w 408118"/>
                <a:gd name="connsiteY27" fmla="*/ 538295 h 1158732"/>
                <a:gd name="connsiteX28" fmla="*/ 365020 w 408118"/>
                <a:gd name="connsiteY28" fmla="*/ 448579 h 1158732"/>
                <a:gd name="connsiteX29" fmla="*/ 278823 w 408118"/>
                <a:gd name="connsiteY29" fmla="*/ 448579 h 1158732"/>
                <a:gd name="connsiteX30" fmla="*/ 277943 w 408118"/>
                <a:gd name="connsiteY30" fmla="*/ 318403 h 1158732"/>
                <a:gd name="connsiteX31" fmla="*/ 277943 w 408118"/>
                <a:gd name="connsiteY31" fmla="*/ 408999 h 1158732"/>
                <a:gd name="connsiteX32" fmla="*/ 366779 w 408118"/>
                <a:gd name="connsiteY32" fmla="*/ 408999 h 1158732"/>
                <a:gd name="connsiteX33" fmla="*/ 366779 w 408118"/>
                <a:gd name="connsiteY33" fmla="*/ 318403 h 1158732"/>
                <a:gd name="connsiteX34" fmla="*/ 277943 w 408118"/>
                <a:gd name="connsiteY34" fmla="*/ 318403 h 1158732"/>
                <a:gd name="connsiteX35" fmla="*/ 159201 w 408118"/>
                <a:gd name="connsiteY35" fmla="*/ 318403 h 1158732"/>
                <a:gd name="connsiteX36" fmla="*/ 159201 w 408118"/>
                <a:gd name="connsiteY36" fmla="*/ 407239 h 1158732"/>
                <a:gd name="connsiteX37" fmla="*/ 249797 w 408118"/>
                <a:gd name="connsiteY37" fmla="*/ 407239 h 1158732"/>
                <a:gd name="connsiteX38" fmla="*/ 249797 w 408118"/>
                <a:gd name="connsiteY38" fmla="*/ 318403 h 1158732"/>
                <a:gd name="connsiteX39" fmla="*/ 159201 w 408118"/>
                <a:gd name="connsiteY39" fmla="*/ 318403 h 1158732"/>
                <a:gd name="connsiteX40" fmla="*/ 43979 w 408118"/>
                <a:gd name="connsiteY40" fmla="*/ 318403 h 1158732"/>
                <a:gd name="connsiteX41" fmla="*/ 43979 w 408118"/>
                <a:gd name="connsiteY41" fmla="*/ 408119 h 1158732"/>
                <a:gd name="connsiteX42" fmla="*/ 131935 w 408118"/>
                <a:gd name="connsiteY42" fmla="*/ 408119 h 1158732"/>
                <a:gd name="connsiteX43" fmla="*/ 131935 w 408118"/>
                <a:gd name="connsiteY43" fmla="*/ 318403 h 1158732"/>
                <a:gd name="connsiteX44" fmla="*/ 43979 w 408118"/>
                <a:gd name="connsiteY44" fmla="*/ 318403 h 1158732"/>
                <a:gd name="connsiteX45" fmla="*/ 43098 w 408118"/>
                <a:gd name="connsiteY45" fmla="*/ 187348 h 1158732"/>
                <a:gd name="connsiteX46" fmla="*/ 43098 w 408118"/>
                <a:gd name="connsiteY46" fmla="*/ 279702 h 1158732"/>
                <a:gd name="connsiteX47" fmla="*/ 132814 w 408118"/>
                <a:gd name="connsiteY47" fmla="*/ 279702 h 1158732"/>
                <a:gd name="connsiteX48" fmla="*/ 132814 w 408118"/>
                <a:gd name="connsiteY48" fmla="*/ 187348 h 1158732"/>
                <a:gd name="connsiteX49" fmla="*/ 43098 w 408118"/>
                <a:gd name="connsiteY49" fmla="*/ 187348 h 1158732"/>
                <a:gd name="connsiteX50" fmla="*/ 43979 w 408118"/>
                <a:gd name="connsiteY50" fmla="*/ 60690 h 1158732"/>
                <a:gd name="connsiteX51" fmla="*/ 43979 w 408118"/>
                <a:gd name="connsiteY51" fmla="*/ 152166 h 1158732"/>
                <a:gd name="connsiteX52" fmla="*/ 133694 w 408118"/>
                <a:gd name="connsiteY52" fmla="*/ 152166 h 1158732"/>
                <a:gd name="connsiteX53" fmla="*/ 133694 w 408118"/>
                <a:gd name="connsiteY53" fmla="*/ 60690 h 1158732"/>
                <a:gd name="connsiteX54" fmla="*/ 43979 w 408118"/>
                <a:gd name="connsiteY54" fmla="*/ 60690 h 1158732"/>
                <a:gd name="connsiteX55" fmla="*/ 0 w 408118"/>
                <a:gd name="connsiteY55" fmla="*/ 0 h 1158732"/>
                <a:gd name="connsiteX56" fmla="*/ 155702 w 408118"/>
                <a:gd name="connsiteY56" fmla="*/ 0 h 1158732"/>
                <a:gd name="connsiteX57" fmla="*/ 155702 w 408118"/>
                <a:gd name="connsiteY57" fmla="*/ 281913 h 1158732"/>
                <a:gd name="connsiteX58" fmla="*/ 277943 w 408118"/>
                <a:gd name="connsiteY58" fmla="*/ 281913 h 1158732"/>
                <a:gd name="connsiteX59" fmla="*/ 277943 w 408118"/>
                <a:gd name="connsiteY59" fmla="*/ 282341 h 1158732"/>
                <a:gd name="connsiteX60" fmla="*/ 366779 w 408118"/>
                <a:gd name="connsiteY60" fmla="*/ 282341 h 1158732"/>
                <a:gd name="connsiteX61" fmla="*/ 366779 w 408118"/>
                <a:gd name="connsiteY61" fmla="*/ 281913 h 1158732"/>
                <a:gd name="connsiteX62" fmla="*/ 408118 w 408118"/>
                <a:gd name="connsiteY62" fmla="*/ 281913 h 1158732"/>
                <a:gd name="connsiteX63" fmla="*/ 408118 w 408118"/>
                <a:gd name="connsiteY63" fmla="*/ 1158732 h 1158732"/>
                <a:gd name="connsiteX64" fmla="*/ 0 w 408118"/>
                <a:gd name="connsiteY64" fmla="*/ 1158732 h 115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08118" h="1158732">
                  <a:moveTo>
                    <a:pt x="159201" y="578755"/>
                  </a:moveTo>
                  <a:cubicBezTo>
                    <a:pt x="159201" y="608660"/>
                    <a:pt x="159201" y="638565"/>
                    <a:pt x="159201" y="665832"/>
                  </a:cubicBezTo>
                  <a:cubicBezTo>
                    <a:pt x="189986" y="668470"/>
                    <a:pt x="222530" y="665832"/>
                    <a:pt x="248917" y="665832"/>
                  </a:cubicBezTo>
                  <a:cubicBezTo>
                    <a:pt x="248917" y="634168"/>
                    <a:pt x="248917" y="608660"/>
                    <a:pt x="248917" y="578755"/>
                  </a:cubicBezTo>
                  <a:cubicBezTo>
                    <a:pt x="217253" y="578755"/>
                    <a:pt x="188227" y="578755"/>
                    <a:pt x="159201" y="578755"/>
                  </a:cubicBezTo>
                  <a:close/>
                  <a:moveTo>
                    <a:pt x="278823" y="576996"/>
                  </a:moveTo>
                  <a:cubicBezTo>
                    <a:pt x="278823" y="606901"/>
                    <a:pt x="278823" y="632408"/>
                    <a:pt x="278823" y="664073"/>
                  </a:cubicBezTo>
                  <a:cubicBezTo>
                    <a:pt x="311366" y="664073"/>
                    <a:pt x="346549" y="664952"/>
                    <a:pt x="365020" y="664073"/>
                  </a:cubicBezTo>
                  <a:cubicBezTo>
                    <a:pt x="365020" y="632408"/>
                    <a:pt x="365020" y="606021"/>
                    <a:pt x="365020" y="576996"/>
                  </a:cubicBezTo>
                  <a:cubicBezTo>
                    <a:pt x="335114" y="576996"/>
                    <a:pt x="306968" y="576996"/>
                    <a:pt x="278823" y="576996"/>
                  </a:cubicBezTo>
                  <a:close/>
                  <a:moveTo>
                    <a:pt x="43979" y="576996"/>
                  </a:moveTo>
                  <a:cubicBezTo>
                    <a:pt x="43979" y="605142"/>
                    <a:pt x="43979" y="638565"/>
                    <a:pt x="43979" y="664952"/>
                  </a:cubicBezTo>
                  <a:cubicBezTo>
                    <a:pt x="81799" y="664952"/>
                    <a:pt x="105548" y="664073"/>
                    <a:pt x="131935" y="665832"/>
                  </a:cubicBezTo>
                  <a:cubicBezTo>
                    <a:pt x="131935" y="631529"/>
                    <a:pt x="132814" y="602503"/>
                    <a:pt x="132814" y="576996"/>
                  </a:cubicBezTo>
                  <a:cubicBezTo>
                    <a:pt x="102030" y="576996"/>
                    <a:pt x="73884" y="576996"/>
                    <a:pt x="43979" y="576996"/>
                  </a:cubicBezTo>
                  <a:close/>
                  <a:moveTo>
                    <a:pt x="160960" y="449459"/>
                  </a:moveTo>
                  <a:cubicBezTo>
                    <a:pt x="160960" y="481123"/>
                    <a:pt x="160960" y="509268"/>
                    <a:pt x="160960" y="539174"/>
                  </a:cubicBezTo>
                  <a:cubicBezTo>
                    <a:pt x="189986" y="539174"/>
                    <a:pt x="217253" y="539174"/>
                    <a:pt x="248917" y="539174"/>
                  </a:cubicBezTo>
                  <a:cubicBezTo>
                    <a:pt x="248917" y="506630"/>
                    <a:pt x="248917" y="477604"/>
                    <a:pt x="248917" y="449459"/>
                  </a:cubicBezTo>
                  <a:cubicBezTo>
                    <a:pt x="218132" y="449459"/>
                    <a:pt x="189107" y="449459"/>
                    <a:pt x="160960" y="449459"/>
                  </a:cubicBezTo>
                  <a:close/>
                  <a:moveTo>
                    <a:pt x="44858" y="449459"/>
                  </a:moveTo>
                  <a:cubicBezTo>
                    <a:pt x="44858" y="481123"/>
                    <a:pt x="44858" y="509268"/>
                    <a:pt x="44858" y="539174"/>
                  </a:cubicBezTo>
                  <a:cubicBezTo>
                    <a:pt x="75643" y="539174"/>
                    <a:pt x="102910" y="539174"/>
                    <a:pt x="131935" y="539174"/>
                  </a:cubicBezTo>
                  <a:cubicBezTo>
                    <a:pt x="131935" y="505751"/>
                    <a:pt x="131935" y="477604"/>
                    <a:pt x="131935" y="449459"/>
                  </a:cubicBezTo>
                  <a:cubicBezTo>
                    <a:pt x="100271" y="449459"/>
                    <a:pt x="72125" y="449459"/>
                    <a:pt x="44858" y="449459"/>
                  </a:cubicBezTo>
                  <a:close/>
                  <a:moveTo>
                    <a:pt x="278823" y="448579"/>
                  </a:moveTo>
                  <a:cubicBezTo>
                    <a:pt x="278823" y="479364"/>
                    <a:pt x="278823" y="508389"/>
                    <a:pt x="278823" y="538295"/>
                  </a:cubicBezTo>
                  <a:cubicBezTo>
                    <a:pt x="308727" y="538295"/>
                    <a:pt x="335994" y="538295"/>
                    <a:pt x="365020" y="538295"/>
                  </a:cubicBezTo>
                  <a:cubicBezTo>
                    <a:pt x="365020" y="507510"/>
                    <a:pt x="365020" y="478484"/>
                    <a:pt x="365020" y="448579"/>
                  </a:cubicBezTo>
                  <a:cubicBezTo>
                    <a:pt x="335994" y="448579"/>
                    <a:pt x="308727" y="448579"/>
                    <a:pt x="278823" y="448579"/>
                  </a:cubicBezTo>
                  <a:close/>
                  <a:moveTo>
                    <a:pt x="277943" y="318403"/>
                  </a:moveTo>
                  <a:cubicBezTo>
                    <a:pt x="277943" y="350067"/>
                    <a:pt x="277943" y="379094"/>
                    <a:pt x="277943" y="408999"/>
                  </a:cubicBezTo>
                  <a:cubicBezTo>
                    <a:pt x="309607" y="408999"/>
                    <a:pt x="337753" y="408999"/>
                    <a:pt x="366779" y="408999"/>
                  </a:cubicBezTo>
                  <a:cubicBezTo>
                    <a:pt x="366779" y="378214"/>
                    <a:pt x="366779" y="349187"/>
                    <a:pt x="366779" y="318403"/>
                  </a:cubicBezTo>
                  <a:cubicBezTo>
                    <a:pt x="336873" y="318403"/>
                    <a:pt x="307848" y="318403"/>
                    <a:pt x="277943" y="318403"/>
                  </a:cubicBezTo>
                  <a:close/>
                  <a:moveTo>
                    <a:pt x="159201" y="318403"/>
                  </a:moveTo>
                  <a:cubicBezTo>
                    <a:pt x="159201" y="349187"/>
                    <a:pt x="159201" y="378214"/>
                    <a:pt x="159201" y="407239"/>
                  </a:cubicBezTo>
                  <a:cubicBezTo>
                    <a:pt x="190866" y="407239"/>
                    <a:pt x="219892" y="407239"/>
                    <a:pt x="249797" y="407239"/>
                  </a:cubicBezTo>
                  <a:cubicBezTo>
                    <a:pt x="249797" y="376454"/>
                    <a:pt x="249797" y="349187"/>
                    <a:pt x="249797" y="318403"/>
                  </a:cubicBezTo>
                  <a:cubicBezTo>
                    <a:pt x="217253" y="318403"/>
                    <a:pt x="188227" y="318403"/>
                    <a:pt x="159201" y="318403"/>
                  </a:cubicBezTo>
                  <a:close/>
                  <a:moveTo>
                    <a:pt x="43979" y="318403"/>
                  </a:moveTo>
                  <a:cubicBezTo>
                    <a:pt x="43979" y="349187"/>
                    <a:pt x="43979" y="378214"/>
                    <a:pt x="43979" y="408119"/>
                  </a:cubicBezTo>
                  <a:cubicBezTo>
                    <a:pt x="74764" y="408119"/>
                    <a:pt x="102910" y="408119"/>
                    <a:pt x="131935" y="408119"/>
                  </a:cubicBezTo>
                  <a:cubicBezTo>
                    <a:pt x="131935" y="376454"/>
                    <a:pt x="131935" y="347429"/>
                    <a:pt x="131935" y="318403"/>
                  </a:cubicBezTo>
                  <a:cubicBezTo>
                    <a:pt x="100271" y="318403"/>
                    <a:pt x="72125" y="318403"/>
                    <a:pt x="43979" y="318403"/>
                  </a:cubicBezTo>
                  <a:close/>
                  <a:moveTo>
                    <a:pt x="43098" y="187348"/>
                  </a:moveTo>
                  <a:cubicBezTo>
                    <a:pt x="43098" y="219892"/>
                    <a:pt x="43098" y="249797"/>
                    <a:pt x="43098" y="279702"/>
                  </a:cubicBezTo>
                  <a:cubicBezTo>
                    <a:pt x="74764" y="279702"/>
                    <a:pt x="104668" y="279702"/>
                    <a:pt x="132814" y="279702"/>
                  </a:cubicBezTo>
                  <a:cubicBezTo>
                    <a:pt x="132814" y="247159"/>
                    <a:pt x="132814" y="218133"/>
                    <a:pt x="132814" y="187348"/>
                  </a:cubicBezTo>
                  <a:cubicBezTo>
                    <a:pt x="102030" y="187348"/>
                    <a:pt x="73884" y="187348"/>
                    <a:pt x="43098" y="187348"/>
                  </a:cubicBezTo>
                  <a:close/>
                  <a:moveTo>
                    <a:pt x="43979" y="60690"/>
                  </a:moveTo>
                  <a:cubicBezTo>
                    <a:pt x="43979" y="93234"/>
                    <a:pt x="43979" y="122259"/>
                    <a:pt x="43979" y="152166"/>
                  </a:cubicBezTo>
                  <a:cubicBezTo>
                    <a:pt x="75643" y="152166"/>
                    <a:pt x="103789" y="152166"/>
                    <a:pt x="133694" y="152166"/>
                  </a:cubicBezTo>
                  <a:cubicBezTo>
                    <a:pt x="133694" y="121380"/>
                    <a:pt x="133694" y="93234"/>
                    <a:pt x="133694" y="60690"/>
                  </a:cubicBezTo>
                  <a:cubicBezTo>
                    <a:pt x="101151" y="60690"/>
                    <a:pt x="72125" y="60690"/>
                    <a:pt x="43979" y="60690"/>
                  </a:cubicBezTo>
                  <a:close/>
                  <a:moveTo>
                    <a:pt x="0" y="0"/>
                  </a:moveTo>
                  <a:lnTo>
                    <a:pt x="155702" y="0"/>
                  </a:lnTo>
                  <a:lnTo>
                    <a:pt x="155702" y="281913"/>
                  </a:lnTo>
                  <a:lnTo>
                    <a:pt x="277943" y="281913"/>
                  </a:lnTo>
                  <a:lnTo>
                    <a:pt x="277943" y="282341"/>
                  </a:lnTo>
                  <a:cubicBezTo>
                    <a:pt x="307848" y="282341"/>
                    <a:pt x="334235" y="282341"/>
                    <a:pt x="366779" y="282341"/>
                  </a:cubicBezTo>
                  <a:lnTo>
                    <a:pt x="366779" y="281913"/>
                  </a:lnTo>
                  <a:lnTo>
                    <a:pt x="408118" y="281913"/>
                  </a:lnTo>
                  <a:lnTo>
                    <a:pt x="408118" y="1158732"/>
                  </a:lnTo>
                  <a:lnTo>
                    <a:pt x="0" y="1158732"/>
                  </a:lnTo>
                  <a:close/>
                </a:path>
              </a:pathLst>
            </a:custGeom>
            <a:solidFill>
              <a:schemeClr val="accent2">
                <a:lumMod val="60000"/>
                <a:lumOff val="40000"/>
              </a:schemeClr>
            </a:solidFill>
            <a:ln w="9525" cap="flat">
              <a:noFill/>
              <a:prstDash val="solid"/>
              <a:miter/>
            </a:ln>
          </p:spPr>
          <p:txBody>
            <a:bodyPr wrap="square" rtlCol="0" anchor="ctr">
              <a:noAutofit/>
            </a:bodyPr>
            <a:lstStyle/>
            <a:p>
              <a:endParaRPr lang="en-US"/>
            </a:p>
          </p:txBody>
        </p:sp>
      </p:grpSp>
      <p:sp>
        <p:nvSpPr>
          <p:cNvPr id="759" name="CasellaDiTesto 758"/>
          <p:cNvSpPr txBox="1"/>
          <p:nvPr/>
        </p:nvSpPr>
        <p:spPr>
          <a:xfrm>
            <a:off x="7078782" y="480531"/>
            <a:ext cx="4825593" cy="830997"/>
          </a:xfrm>
          <a:prstGeom prst="rect">
            <a:avLst/>
          </a:prstGeom>
          <a:noFill/>
        </p:spPr>
        <p:txBody>
          <a:bodyPr wrap="square" rtlCol="0">
            <a:spAutoFit/>
          </a:bodyPr>
          <a:lstStyle/>
          <a:p>
            <a:pPr algn="ctr"/>
            <a:r>
              <a:rPr lang="it-IT" sz="2400" b="1" dirty="0">
                <a:solidFill>
                  <a:srgbClr val="FF7F00"/>
                </a:solidFill>
                <a:latin typeface="Calibri" panose="020F0502020204030204" pitchFamily="34" charset="0"/>
                <a:cs typeface="Calibri" panose="020F0502020204030204" pitchFamily="34" charset="0"/>
              </a:rPr>
              <a:t>WEBINAR </a:t>
            </a:r>
          </a:p>
          <a:p>
            <a:pPr algn="ctr"/>
            <a:r>
              <a:rPr lang="it-IT" sz="2400" b="1" dirty="0">
                <a:solidFill>
                  <a:srgbClr val="FF7F00"/>
                </a:solidFill>
                <a:latin typeface="Calibri" panose="020F0502020204030204" pitchFamily="34" charset="0"/>
                <a:cs typeface="Calibri" panose="020F0502020204030204" pitchFamily="34" charset="0"/>
              </a:rPr>
              <a:t>26 MAGGIO 2020</a:t>
            </a:r>
            <a:endParaRPr lang="it-IT" b="1" dirty="0">
              <a:solidFill>
                <a:srgbClr val="FF7F00"/>
              </a:solidFill>
              <a:latin typeface="Calibri" panose="020F0502020204030204" pitchFamily="34" charset="0"/>
              <a:cs typeface="Calibri" panose="020F0502020204030204" pitchFamily="34" charset="0"/>
            </a:endParaRPr>
          </a:p>
        </p:txBody>
      </p:sp>
      <p:sp>
        <p:nvSpPr>
          <p:cNvPr id="564" name="CasellaDiTesto 563"/>
          <p:cNvSpPr txBox="1"/>
          <p:nvPr/>
        </p:nvSpPr>
        <p:spPr>
          <a:xfrm>
            <a:off x="929407" y="1043748"/>
            <a:ext cx="3526930" cy="307777"/>
          </a:xfrm>
          <a:prstGeom prst="rect">
            <a:avLst/>
          </a:prstGeom>
          <a:noFill/>
        </p:spPr>
        <p:txBody>
          <a:bodyPr wrap="square" rtlCol="0">
            <a:spAutoFit/>
          </a:bodyPr>
          <a:lstStyle/>
          <a:p>
            <a:r>
              <a:rPr lang="it-IT" sz="1400" b="1" i="1" dirty="0">
                <a:solidFill>
                  <a:srgbClr val="000099"/>
                </a:solidFill>
                <a:latin typeface="Calibri" panose="020F0502020204030204" pitchFamily="34" charset="0"/>
                <a:cs typeface="Calibri" panose="020F0502020204030204" pitchFamily="34" charset="0"/>
              </a:rPr>
              <a:t>Direzione Relazioni Industriali</a:t>
            </a:r>
          </a:p>
        </p:txBody>
      </p:sp>
      <p:sp>
        <p:nvSpPr>
          <p:cNvPr id="565" name="CasellaDiTesto 564">
            <a:extLst>
              <a:ext uri="{FF2B5EF4-FFF2-40B4-BE49-F238E27FC236}">
                <a16:creationId xmlns:a16="http://schemas.microsoft.com/office/drawing/2014/main" id="{5B5BA646-D8C1-4153-BC69-49F3FD97F732}"/>
              </a:ext>
            </a:extLst>
          </p:cNvPr>
          <p:cNvSpPr txBox="1"/>
          <p:nvPr/>
        </p:nvSpPr>
        <p:spPr>
          <a:xfrm>
            <a:off x="915762" y="1336086"/>
            <a:ext cx="2893968" cy="369332"/>
          </a:xfrm>
          <a:prstGeom prst="rect">
            <a:avLst/>
          </a:prstGeom>
          <a:noFill/>
        </p:spPr>
        <p:txBody>
          <a:bodyPr wrap="square" rtlCol="0">
            <a:spAutoFit/>
          </a:bodyPr>
          <a:lstStyle/>
          <a:p>
            <a:r>
              <a:rPr lang="it-IT" b="1" dirty="0">
                <a:solidFill>
                  <a:srgbClr val="000099"/>
                </a:solidFill>
              </a:rPr>
              <a:t>Valeria Andretta</a:t>
            </a:r>
          </a:p>
        </p:txBody>
      </p:sp>
    </p:spTree>
    <p:extLst>
      <p:ext uri="{BB962C8B-B14F-4D97-AF65-F5344CB8AC3E}">
        <p14:creationId xmlns:p14="http://schemas.microsoft.com/office/powerpoint/2010/main" val="4185889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AE3FB-4EB9-4FE6-8E65-B5FAA422F121}"/>
              </a:ext>
            </a:extLst>
          </p:cNvPr>
          <p:cNvSpPr>
            <a:spLocks noGrp="1"/>
          </p:cNvSpPr>
          <p:nvPr>
            <p:ph type="body" sz="quarter" idx="10"/>
          </p:nvPr>
        </p:nvSpPr>
        <p:spPr>
          <a:xfrm>
            <a:off x="972442" y="347640"/>
            <a:ext cx="11219558" cy="724247"/>
          </a:xfrm>
          <a:solidFill>
            <a:srgbClr val="000099"/>
          </a:solidFill>
        </p:spPr>
        <p:txBody>
          <a:bodyPr/>
          <a:lstStyle/>
          <a:p>
            <a:r>
              <a:rPr lang="en-US" sz="4400" b="1" cap="small" dirty="0" err="1">
                <a:solidFill>
                  <a:schemeClr val="bg1"/>
                </a:solidFill>
                <a:latin typeface="Calibri" panose="020F0502020204030204" pitchFamily="34" charset="0"/>
              </a:rPr>
              <a:t>sovvenzioni</a:t>
            </a:r>
            <a:r>
              <a:rPr lang="en-US" sz="4400" b="1" cap="small" dirty="0">
                <a:solidFill>
                  <a:schemeClr val="bg1"/>
                </a:solidFill>
                <a:latin typeface="Calibri" panose="020F0502020204030204" pitchFamily="34" charset="0"/>
              </a:rPr>
              <a:t> per </a:t>
            </a:r>
            <a:r>
              <a:rPr lang="en-US" sz="4400" b="1" cap="small" dirty="0" err="1">
                <a:solidFill>
                  <a:schemeClr val="bg1"/>
                </a:solidFill>
                <a:latin typeface="Calibri" panose="020F0502020204030204" pitchFamily="34" charset="0"/>
              </a:rPr>
              <a:t>il</a:t>
            </a:r>
            <a:r>
              <a:rPr lang="en-US" sz="4400" b="1" cap="small" dirty="0">
                <a:solidFill>
                  <a:schemeClr val="bg1"/>
                </a:solidFill>
                <a:latin typeface="Calibri" panose="020F0502020204030204" pitchFamily="34" charset="0"/>
              </a:rPr>
              <a:t> </a:t>
            </a:r>
            <a:r>
              <a:rPr lang="en-US" sz="4400" b="1" cap="small" dirty="0" err="1">
                <a:solidFill>
                  <a:schemeClr val="bg1"/>
                </a:solidFill>
                <a:latin typeface="Calibri" panose="020F0502020204030204" pitchFamily="34" charset="0"/>
              </a:rPr>
              <a:t>pagamento</a:t>
            </a:r>
            <a:r>
              <a:rPr lang="en-US" sz="4400" b="1" cap="small" dirty="0">
                <a:solidFill>
                  <a:schemeClr val="bg1"/>
                </a:solidFill>
                <a:latin typeface="Calibri" panose="020F0502020204030204" pitchFamily="34" charset="0"/>
              </a:rPr>
              <a:t> </a:t>
            </a:r>
            <a:r>
              <a:rPr lang="en-US" sz="4400" b="1" cap="small" dirty="0" err="1">
                <a:solidFill>
                  <a:schemeClr val="bg1"/>
                </a:solidFill>
                <a:latin typeface="Calibri" panose="020F0502020204030204" pitchFamily="34" charset="0"/>
              </a:rPr>
              <a:t>dei</a:t>
            </a:r>
            <a:r>
              <a:rPr lang="en-US" sz="4400" b="1" cap="small" dirty="0">
                <a:solidFill>
                  <a:schemeClr val="bg1"/>
                </a:solidFill>
                <a:latin typeface="Calibri" panose="020F0502020204030204" pitchFamily="34" charset="0"/>
              </a:rPr>
              <a:t> </a:t>
            </a:r>
            <a:r>
              <a:rPr lang="en-US" sz="4400" b="1" cap="small" dirty="0" err="1">
                <a:solidFill>
                  <a:schemeClr val="bg1"/>
                </a:solidFill>
                <a:latin typeface="Calibri" panose="020F0502020204030204" pitchFamily="34" charset="0"/>
              </a:rPr>
              <a:t>salari</a:t>
            </a:r>
            <a:r>
              <a:rPr lang="en-US" sz="4400" b="1" cap="small" dirty="0">
                <a:solidFill>
                  <a:schemeClr val="bg1"/>
                </a:solidFill>
                <a:latin typeface="Calibri" panose="020F0502020204030204" pitchFamily="34" charset="0"/>
              </a:rPr>
              <a:t>            1/2</a:t>
            </a:r>
          </a:p>
        </p:txBody>
      </p:sp>
      <p:pic>
        <p:nvPicPr>
          <p:cNvPr id="13"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74" y="6234549"/>
            <a:ext cx="1913465" cy="484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la 4"/>
          <p:cNvGraphicFramePr>
            <a:graphicFrameLocks noGrp="1"/>
          </p:cNvGraphicFramePr>
          <p:nvPr>
            <p:extLst>
              <p:ext uri="{D42A27DB-BD31-4B8C-83A1-F6EECF244321}">
                <p14:modId xmlns:p14="http://schemas.microsoft.com/office/powerpoint/2010/main" val="13243444"/>
              </p:ext>
            </p:extLst>
          </p:nvPr>
        </p:nvGraphicFramePr>
        <p:xfrm>
          <a:off x="876300" y="2371128"/>
          <a:ext cx="10852684" cy="3169920"/>
        </p:xfrm>
        <a:graphic>
          <a:graphicData uri="http://schemas.openxmlformats.org/drawingml/2006/table">
            <a:tbl>
              <a:tblPr firstRow="1" bandRow="1">
                <a:tableStyleId>{5C22544A-7EE6-4342-B048-85BDC9FD1C3A}</a:tableStyleId>
              </a:tblPr>
              <a:tblGrid>
                <a:gridCol w="10852684">
                  <a:extLst>
                    <a:ext uri="{9D8B030D-6E8A-4147-A177-3AD203B41FA5}">
                      <a16:colId xmlns:a16="http://schemas.microsoft.com/office/drawing/2014/main" val="20000"/>
                    </a:ext>
                  </a:extLst>
                </a:gridCol>
              </a:tblGrid>
              <a:tr h="475175">
                <a:tc>
                  <a:txBody>
                    <a:bodyPr/>
                    <a:lstStyle/>
                    <a:p>
                      <a:pPr marL="17145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it-IT" sz="2400" b="1" cap="small" baseline="0" dirty="0">
                          <a:solidFill>
                            <a:srgbClr val="000099"/>
                          </a:solidFill>
                          <a:latin typeface="Calibri" panose="020F0502020204030204" pitchFamily="34" charset="0"/>
                          <a:cs typeface="Calibri" panose="020F0502020204030204" pitchFamily="34" charset="0"/>
                        </a:rPr>
                        <a:t>le regioni e le provincie autonome possono adottare misure di aiuto, per contribuire ai costi salariali delle imprese (comprese le quote contributive e assistenziali) per evitare i licenziamenti durante la pandemia COVID-19</a:t>
                      </a:r>
                    </a:p>
                    <a:p>
                      <a:pPr marL="17145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endParaRPr lang="it-IT" sz="2800" b="1" cap="small" baseline="0" dirty="0">
                        <a:solidFill>
                          <a:srgbClr val="000099"/>
                        </a:solidFill>
                        <a:latin typeface="Calibri" panose="020F0502020204030204" pitchFamily="34" charset="0"/>
                        <a:cs typeface="Calibri" panose="020F0502020204030204" pitchFamily="34" charset="0"/>
                      </a:endParaRPr>
                    </a:p>
                  </a:txBody>
                  <a:tcPr anchor="ctr">
                    <a:lnT w="28575" cap="flat" cmpd="sng" algn="ctr">
                      <a:solidFill>
                        <a:srgbClr val="FF7F00"/>
                      </a:solidFill>
                      <a:prstDash val="solid"/>
                      <a:round/>
                      <a:headEnd type="none" w="med" len="med"/>
                      <a:tailEnd type="none" w="med" len="med"/>
                    </a:lnT>
                    <a:lnB w="28575" cap="flat" cmpd="sng" algn="ctr">
                      <a:solidFill>
                        <a:srgbClr val="FF7F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02071">
                <a:tc>
                  <a:txBody>
                    <a:bodyPr/>
                    <a:lstStyle/>
                    <a:p>
                      <a:pPr marL="171450" marR="0" indent="0" algn="l"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endParaRPr lang="it-IT" sz="2400" b="1" kern="1200" cap="small" baseline="0" dirty="0">
                        <a:solidFill>
                          <a:srgbClr val="000099"/>
                        </a:solidFill>
                        <a:latin typeface="Calibri" panose="020F0502020204030204" pitchFamily="34" charset="0"/>
                        <a:ea typeface="+mn-ea"/>
                        <a:cs typeface="Calibri" panose="020F0502020204030204" pitchFamily="34" charset="0"/>
                      </a:endParaRPr>
                    </a:p>
                    <a:p>
                      <a:pPr marL="171450" marR="0" indent="0" algn="l"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it-IT" sz="2400" b="1" kern="1200" cap="small" baseline="0" dirty="0">
                          <a:solidFill>
                            <a:srgbClr val="000099"/>
                          </a:solidFill>
                          <a:latin typeface="Calibri" panose="020F0502020204030204" pitchFamily="34" charset="0"/>
                          <a:ea typeface="+mn-ea"/>
                          <a:cs typeface="Calibri" panose="020F0502020204030204" pitchFamily="34" charset="0"/>
                        </a:rPr>
                        <a:t>gli aiuti sono concessi alle imprese di determinati settori o regioni o di determinate dimensioni, particolarmente colpite dalla pandemia di COVID-19</a:t>
                      </a:r>
                    </a:p>
                    <a:p>
                      <a:pPr marL="171450" marR="0" indent="0" algn="l"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endParaRPr lang="it-IT" sz="2400" b="1" kern="1200" cap="small" baseline="0" dirty="0">
                        <a:solidFill>
                          <a:srgbClr val="000099"/>
                        </a:solidFill>
                        <a:latin typeface="Calibri" panose="020F0502020204030204" pitchFamily="34" charset="0"/>
                        <a:ea typeface="+mn-ea"/>
                        <a:cs typeface="Calibri" panose="020F0502020204030204" pitchFamily="34" charset="0"/>
                      </a:endParaRPr>
                    </a:p>
                  </a:txBody>
                  <a:tcPr anchor="ctr">
                    <a:lnT w="28575" cap="flat" cmpd="sng" algn="ctr">
                      <a:solidFill>
                        <a:srgbClr val="FF7F00"/>
                      </a:solidFill>
                      <a:prstDash val="solid"/>
                      <a:round/>
                      <a:headEnd type="none" w="med" len="med"/>
                      <a:tailEnd type="none" w="med" len="med"/>
                    </a:lnT>
                    <a:lnB w="28575" cap="flat" cmpd="sng" algn="ctr">
                      <a:solidFill>
                        <a:srgbClr val="FF7F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0" name="CasellaDiTesto 9"/>
          <p:cNvSpPr txBox="1"/>
          <p:nvPr/>
        </p:nvSpPr>
        <p:spPr>
          <a:xfrm>
            <a:off x="876300" y="1554208"/>
            <a:ext cx="4267200" cy="461665"/>
          </a:xfrm>
          <a:prstGeom prst="rect">
            <a:avLst/>
          </a:prstGeom>
          <a:noFill/>
        </p:spPr>
        <p:txBody>
          <a:bodyPr wrap="square" rtlCol="0">
            <a:spAutoFit/>
          </a:bodyPr>
          <a:lstStyle/>
          <a:p>
            <a:r>
              <a:rPr lang="it-IT" sz="2400" b="1" cap="small" dirty="0">
                <a:solidFill>
                  <a:schemeClr val="accent1"/>
                </a:solidFill>
                <a:latin typeface="Calibri" panose="020F0502020204030204" pitchFamily="34" charset="0"/>
                <a:cs typeface="Calibri" panose="020F0502020204030204" pitchFamily="34" charset="0"/>
              </a:rPr>
              <a:t>ART. 60</a:t>
            </a:r>
          </a:p>
        </p:txBody>
      </p:sp>
      <p:graphicFrame>
        <p:nvGraphicFramePr>
          <p:cNvPr id="11" name="Tabella 10"/>
          <p:cNvGraphicFramePr>
            <a:graphicFrameLocks noGrp="1"/>
          </p:cNvGraphicFramePr>
          <p:nvPr>
            <p:extLst>
              <p:ext uri="{D42A27DB-BD31-4B8C-83A1-F6EECF244321}">
                <p14:modId xmlns:p14="http://schemas.microsoft.com/office/powerpoint/2010/main" val="515625480"/>
              </p:ext>
            </p:extLst>
          </p:nvPr>
        </p:nvGraphicFramePr>
        <p:xfrm>
          <a:off x="14763750" y="-495300"/>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lang="it-IT" dirty="0"/>
                    </a:p>
                  </a:txBody>
                  <a:tcPr>
                    <a:lnL w="38100" cmpd="sng">
                      <a:solidFill>
                        <a:srgbClr val="000099"/>
                      </a:solidFill>
                      <a:prstDash val="solid"/>
                    </a:lnL>
                    <a:lnR w="38100" cmpd="sng">
                      <a:solidFill>
                        <a:srgbClr val="000099"/>
                      </a:solidFill>
                      <a:prstDash val="solid"/>
                    </a:lnR>
                    <a:lnT w="38100" cmpd="sng">
                      <a:solidFill>
                        <a:srgbClr val="000099"/>
                      </a:solidFill>
                      <a:prstDash val="solid"/>
                    </a:lnT>
                    <a:lnB w="38100" cmpd="sng">
                      <a:solidFill>
                        <a:srgbClr val="000099"/>
                      </a:solidFill>
                      <a:prstDash val="solid"/>
                    </a:lnB>
                  </a:tcPr>
                </a:tc>
                <a:extLst>
                  <a:ext uri="{0D108BD9-81ED-4DB2-BD59-A6C34878D82A}">
                    <a16:rowId xmlns:a16="http://schemas.microsoft.com/office/drawing/2014/main" val="10000"/>
                  </a:ext>
                </a:extLst>
              </a:tr>
            </a:tbl>
          </a:graphicData>
        </a:graphic>
      </p:graphicFrame>
      <p:sp>
        <p:nvSpPr>
          <p:cNvPr id="3" name="CasellaDiTesto 2"/>
          <p:cNvSpPr txBox="1"/>
          <p:nvPr/>
        </p:nvSpPr>
        <p:spPr>
          <a:xfrm>
            <a:off x="5334000" y="6003716"/>
            <a:ext cx="1114425" cy="461665"/>
          </a:xfrm>
          <a:prstGeom prst="rect">
            <a:avLst/>
          </a:prstGeom>
          <a:noFill/>
        </p:spPr>
        <p:txBody>
          <a:bodyPr wrap="square" rtlCol="0">
            <a:spAutoFit/>
          </a:bodyPr>
          <a:lstStyle/>
          <a:p>
            <a:r>
              <a:rPr lang="it-IT" sz="2400" b="1" u="sng" cap="small" dirty="0">
                <a:solidFill>
                  <a:schemeClr val="accent1"/>
                </a:solidFill>
                <a:latin typeface="Calibri" panose="020F0502020204030204" pitchFamily="34" charset="0"/>
                <a:cs typeface="Calibri" panose="020F0502020204030204" pitchFamily="34" charset="0"/>
              </a:rPr>
              <a:t>SEGUE</a:t>
            </a:r>
          </a:p>
        </p:txBody>
      </p:sp>
    </p:spTree>
    <p:extLst>
      <p:ext uri="{BB962C8B-B14F-4D97-AF65-F5344CB8AC3E}">
        <p14:creationId xmlns:p14="http://schemas.microsoft.com/office/powerpoint/2010/main" val="2668081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AE3FB-4EB9-4FE6-8E65-B5FAA422F121}"/>
              </a:ext>
            </a:extLst>
          </p:cNvPr>
          <p:cNvSpPr>
            <a:spLocks noGrp="1"/>
          </p:cNvSpPr>
          <p:nvPr>
            <p:ph type="body" sz="quarter" idx="10"/>
          </p:nvPr>
        </p:nvSpPr>
        <p:spPr>
          <a:xfrm>
            <a:off x="972442" y="347640"/>
            <a:ext cx="11219558" cy="1023960"/>
          </a:xfrm>
          <a:solidFill>
            <a:srgbClr val="000099"/>
          </a:solidFill>
        </p:spPr>
        <p:txBody>
          <a:bodyPr/>
          <a:lstStyle/>
          <a:p>
            <a:r>
              <a:rPr lang="en-US" sz="3600" b="1" cap="small" dirty="0">
                <a:solidFill>
                  <a:schemeClr val="bg1"/>
                </a:solidFill>
                <a:latin typeface="Calibri" panose="020F0502020204030204" pitchFamily="34" charset="0"/>
              </a:rPr>
              <a:t>MODIFICHE IN MATERIA DI CIGO E ASSEGNO ORDINARIO 1/2</a:t>
            </a:r>
          </a:p>
        </p:txBody>
      </p:sp>
      <p:pic>
        <p:nvPicPr>
          <p:cNvPr id="13"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74" y="6234549"/>
            <a:ext cx="1913465" cy="484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la 4"/>
          <p:cNvGraphicFramePr>
            <a:graphicFrameLocks noGrp="1"/>
          </p:cNvGraphicFramePr>
          <p:nvPr>
            <p:extLst>
              <p:ext uri="{D42A27DB-BD31-4B8C-83A1-F6EECF244321}">
                <p14:modId xmlns:p14="http://schemas.microsoft.com/office/powerpoint/2010/main" val="1873670636"/>
              </p:ext>
            </p:extLst>
          </p:nvPr>
        </p:nvGraphicFramePr>
        <p:xfrm>
          <a:off x="1047750" y="2430510"/>
          <a:ext cx="10420350" cy="3108960"/>
        </p:xfrm>
        <a:graphic>
          <a:graphicData uri="http://schemas.openxmlformats.org/drawingml/2006/table">
            <a:tbl>
              <a:tblPr firstRow="1" bandRow="1">
                <a:tableStyleId>{5C22544A-7EE6-4342-B048-85BDC9FD1C3A}</a:tableStyleId>
              </a:tblPr>
              <a:tblGrid>
                <a:gridCol w="10420350">
                  <a:extLst>
                    <a:ext uri="{9D8B030D-6E8A-4147-A177-3AD203B41FA5}">
                      <a16:colId xmlns:a16="http://schemas.microsoft.com/office/drawing/2014/main" val="20000"/>
                    </a:ext>
                  </a:extLst>
                </a:gridCol>
              </a:tblGrid>
              <a:tr h="475175">
                <a:tc>
                  <a:txBody>
                    <a:bodyPr/>
                    <a:lstStyle/>
                    <a:p>
                      <a:pPr marL="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it-IT" sz="2400" b="1" kern="1200" cap="small" baseline="0" dirty="0">
                          <a:solidFill>
                            <a:srgbClr val="000099"/>
                          </a:solidFill>
                          <a:latin typeface="Calibri" panose="020F0502020204030204" pitchFamily="34" charset="0"/>
                          <a:ea typeface="+mn-ea"/>
                          <a:cs typeface="Calibri" panose="020F0502020204030204" pitchFamily="34" charset="0"/>
                        </a:rPr>
                        <a:t>prorogata la </a:t>
                      </a:r>
                      <a:r>
                        <a:rPr lang="it-IT" sz="2400" b="1" kern="1200" cap="small" baseline="0" dirty="0" err="1">
                          <a:solidFill>
                            <a:srgbClr val="000099"/>
                          </a:solidFill>
                          <a:latin typeface="Calibri" panose="020F0502020204030204" pitchFamily="34" charset="0"/>
                          <a:ea typeface="+mn-ea"/>
                          <a:cs typeface="Calibri" panose="020F0502020204030204" pitchFamily="34" charset="0"/>
                        </a:rPr>
                        <a:t>cigo</a:t>
                      </a:r>
                      <a:r>
                        <a:rPr lang="it-IT" sz="2400" b="1" kern="1200" cap="small" baseline="0" dirty="0">
                          <a:solidFill>
                            <a:srgbClr val="000099"/>
                          </a:solidFill>
                          <a:latin typeface="Calibri" panose="020F0502020204030204" pitchFamily="34" charset="0"/>
                          <a:ea typeface="+mn-ea"/>
                          <a:cs typeface="Calibri" panose="020F0502020204030204" pitchFamily="34" charset="0"/>
                        </a:rPr>
                        <a:t> e l’assegno ordinario per </a:t>
                      </a:r>
                      <a:r>
                        <a:rPr lang="it-IT" sz="2400" b="1" kern="1200" cap="small" baseline="0" dirty="0" err="1">
                          <a:solidFill>
                            <a:srgbClr val="000099"/>
                          </a:solidFill>
                          <a:latin typeface="Calibri" panose="020F0502020204030204" pitchFamily="34" charset="0"/>
                          <a:ea typeface="+mn-ea"/>
                          <a:cs typeface="Calibri" panose="020F0502020204030204" pitchFamily="34" charset="0"/>
                        </a:rPr>
                        <a:t>covid</a:t>
                      </a:r>
                      <a:r>
                        <a:rPr lang="it-IT" sz="2400" b="1" kern="1200" cap="small" baseline="0" dirty="0">
                          <a:solidFill>
                            <a:srgbClr val="000099"/>
                          </a:solidFill>
                          <a:latin typeface="Calibri" panose="020F0502020204030204" pitchFamily="34" charset="0"/>
                          <a:ea typeface="+mn-ea"/>
                          <a:cs typeface="Calibri" panose="020F0502020204030204" pitchFamily="34" charset="0"/>
                        </a:rPr>
                        <a:t> </a:t>
                      </a:r>
                      <a:r>
                        <a:rPr lang="it-IT" sz="2400" b="1" u="sng" kern="1200" cap="small" baseline="0" dirty="0">
                          <a:solidFill>
                            <a:srgbClr val="FF7F00"/>
                          </a:solidFill>
                          <a:latin typeface="Calibri" panose="020F0502020204030204" pitchFamily="34" charset="0"/>
                          <a:ea typeface="+mn-ea"/>
                          <a:cs typeface="Calibri" panose="020F0502020204030204" pitchFamily="34" charset="0"/>
                        </a:rPr>
                        <a:t>fino 31 agosto 2020 </a:t>
                      </a:r>
                      <a:r>
                        <a:rPr lang="it-IT" sz="2400" b="1" kern="1200" cap="small" baseline="0" dirty="0">
                          <a:solidFill>
                            <a:srgbClr val="000099"/>
                          </a:solidFill>
                          <a:latin typeface="Calibri" panose="020F0502020204030204" pitchFamily="34" charset="0"/>
                          <a:ea typeface="+mn-ea"/>
                          <a:cs typeface="Calibri" panose="020F0502020204030204" pitchFamily="34" charset="0"/>
                        </a:rPr>
                        <a:t>di ulteriori </a:t>
                      </a:r>
                      <a:r>
                        <a:rPr lang="it-IT" sz="2400" b="1" u="sng" kern="1200" cap="small" baseline="0" dirty="0">
                          <a:solidFill>
                            <a:srgbClr val="FF7F00"/>
                          </a:solidFill>
                          <a:latin typeface="Calibri" panose="020F0502020204030204" pitchFamily="34" charset="0"/>
                          <a:ea typeface="+mn-ea"/>
                          <a:cs typeface="Calibri" panose="020F0502020204030204" pitchFamily="34" charset="0"/>
                        </a:rPr>
                        <a:t>5 settimane</a:t>
                      </a:r>
                      <a:r>
                        <a:rPr lang="it-IT" sz="2400" b="1" kern="1200" cap="small" baseline="0" dirty="0">
                          <a:solidFill>
                            <a:srgbClr val="000099"/>
                          </a:solidFill>
                          <a:latin typeface="Calibri" panose="020F0502020204030204" pitchFamily="34" charset="0"/>
                          <a:ea typeface="+mn-ea"/>
                          <a:cs typeface="Calibri" panose="020F0502020204030204" pitchFamily="34" charset="0"/>
                        </a:rPr>
                        <a:t>, ferma restando la piena fruizione delle prime 9 settimane disposte dalla L. n. 27/20</a:t>
                      </a:r>
                    </a:p>
                    <a:p>
                      <a:pPr marL="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endParaRPr lang="it-IT" sz="2400" b="1" kern="1200" cap="small" baseline="0" dirty="0">
                        <a:solidFill>
                          <a:srgbClr val="000099"/>
                        </a:solidFill>
                        <a:latin typeface="Calibri" panose="020F0502020204030204" pitchFamily="34" charset="0"/>
                        <a:ea typeface="+mn-ea"/>
                        <a:cs typeface="Calibri" panose="020F0502020204030204" pitchFamily="34" charset="0"/>
                      </a:endParaRPr>
                    </a:p>
                  </a:txBody>
                  <a:tcPr anchor="ctr">
                    <a:lnT w="28575" cap="flat" cmpd="sng" algn="ctr">
                      <a:solidFill>
                        <a:srgbClr val="FF7F00"/>
                      </a:solidFill>
                      <a:prstDash val="solid"/>
                      <a:round/>
                      <a:headEnd type="none" w="med" len="med"/>
                      <a:tailEnd type="none" w="med" len="med"/>
                    </a:lnT>
                    <a:lnB w="28575" cap="flat" cmpd="sng" algn="ctr">
                      <a:solidFill>
                        <a:srgbClr val="FF7F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02071">
                <a:tc>
                  <a:txBody>
                    <a:bodyPr/>
                    <a:lstStyle/>
                    <a:p>
                      <a:pPr marL="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it-IT" sz="2400" b="1" kern="1200" cap="small" baseline="0" dirty="0">
                          <a:solidFill>
                            <a:srgbClr val="000099"/>
                          </a:solidFill>
                          <a:latin typeface="Calibri" panose="020F0502020204030204" pitchFamily="34" charset="0"/>
                          <a:ea typeface="+mn-ea"/>
                          <a:cs typeface="Calibri" panose="020F0502020204030204" pitchFamily="34" charset="0"/>
                        </a:rPr>
                        <a:t>previste eventuali </a:t>
                      </a:r>
                      <a:r>
                        <a:rPr lang="it-IT" sz="2400" b="1" u="sng" kern="1200" cap="small" baseline="0" dirty="0">
                          <a:solidFill>
                            <a:srgbClr val="FF7F00"/>
                          </a:solidFill>
                          <a:latin typeface="Calibri" panose="020F0502020204030204" pitchFamily="34" charset="0"/>
                          <a:ea typeface="+mn-ea"/>
                          <a:cs typeface="Calibri" panose="020F0502020204030204" pitchFamily="34" charset="0"/>
                        </a:rPr>
                        <a:t>ulteriori 4 settimane</a:t>
                      </a:r>
                      <a:r>
                        <a:rPr lang="it-IT" sz="2400" b="1" kern="1200" cap="small" baseline="0" dirty="0">
                          <a:solidFill>
                            <a:srgbClr val="000099"/>
                          </a:solidFill>
                          <a:latin typeface="Calibri" panose="020F0502020204030204" pitchFamily="34" charset="0"/>
                          <a:ea typeface="+mn-ea"/>
                          <a:cs typeface="Calibri" panose="020F0502020204030204" pitchFamily="34" charset="0"/>
                        </a:rPr>
                        <a:t>, fruibili </a:t>
                      </a:r>
                      <a:r>
                        <a:rPr lang="it-IT" sz="2400" b="1" u="sng" kern="1200" cap="small" baseline="0" dirty="0">
                          <a:solidFill>
                            <a:srgbClr val="FF7F00"/>
                          </a:solidFill>
                          <a:latin typeface="Calibri" panose="020F0502020204030204" pitchFamily="34" charset="0"/>
                          <a:ea typeface="+mn-ea"/>
                          <a:cs typeface="Calibri" panose="020F0502020204030204" pitchFamily="34" charset="0"/>
                        </a:rPr>
                        <a:t>dal 1 settembre 2020 al 31 ottobre </a:t>
                      </a:r>
                      <a:r>
                        <a:rPr lang="it-IT" sz="2400" b="1" kern="1200" cap="small" baseline="0" dirty="0">
                          <a:solidFill>
                            <a:srgbClr val="000099"/>
                          </a:solidFill>
                          <a:latin typeface="Calibri" panose="020F0502020204030204" pitchFamily="34" charset="0"/>
                          <a:ea typeface="+mn-ea"/>
                          <a:cs typeface="Calibri" panose="020F0502020204030204" pitchFamily="34" charset="0"/>
                        </a:rPr>
                        <a:t>2020, da valere, però, solo sulle risorse stanziate ai sensi dell’art. 71 (che introduce l’art. 22 ter)</a:t>
                      </a:r>
                    </a:p>
                    <a:p>
                      <a:pPr marL="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endParaRPr lang="it-IT" sz="2400" b="1" kern="1200" cap="small" baseline="0" dirty="0">
                        <a:solidFill>
                          <a:srgbClr val="000099"/>
                        </a:solidFill>
                        <a:latin typeface="Calibri" panose="020F0502020204030204" pitchFamily="34" charset="0"/>
                        <a:ea typeface="+mn-ea"/>
                        <a:cs typeface="Calibri" panose="020F0502020204030204" pitchFamily="34" charset="0"/>
                      </a:endParaRPr>
                    </a:p>
                  </a:txBody>
                  <a:tcPr anchor="ctr">
                    <a:lnT w="28575" cap="flat" cmpd="sng" algn="ctr">
                      <a:solidFill>
                        <a:srgbClr val="FF7F00"/>
                      </a:solidFill>
                      <a:prstDash val="solid"/>
                      <a:round/>
                      <a:headEnd type="none" w="med" len="med"/>
                      <a:tailEnd type="none" w="med" len="med"/>
                    </a:lnT>
                    <a:lnB w="28575" cap="flat" cmpd="sng" algn="ctr">
                      <a:solidFill>
                        <a:srgbClr val="FF7F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0" name="CasellaDiTesto 9"/>
          <p:cNvSpPr txBox="1"/>
          <p:nvPr/>
        </p:nvSpPr>
        <p:spPr>
          <a:xfrm>
            <a:off x="1047750" y="1732354"/>
            <a:ext cx="4267200" cy="461665"/>
          </a:xfrm>
          <a:prstGeom prst="rect">
            <a:avLst/>
          </a:prstGeom>
          <a:noFill/>
        </p:spPr>
        <p:txBody>
          <a:bodyPr wrap="square" rtlCol="0">
            <a:spAutoFit/>
          </a:bodyPr>
          <a:lstStyle/>
          <a:p>
            <a:r>
              <a:rPr lang="it-IT" sz="2400" b="1" cap="small" dirty="0">
                <a:solidFill>
                  <a:schemeClr val="accent1"/>
                </a:solidFill>
                <a:latin typeface="Calibri" panose="020F0502020204030204" pitchFamily="34" charset="0"/>
                <a:cs typeface="Calibri" panose="020F0502020204030204" pitchFamily="34" charset="0"/>
              </a:rPr>
              <a:t>ART. 68</a:t>
            </a:r>
          </a:p>
        </p:txBody>
      </p:sp>
      <p:graphicFrame>
        <p:nvGraphicFramePr>
          <p:cNvPr id="11" name="Tabella 10"/>
          <p:cNvGraphicFramePr>
            <a:graphicFrameLocks noGrp="1"/>
          </p:cNvGraphicFramePr>
          <p:nvPr/>
        </p:nvGraphicFramePr>
        <p:xfrm>
          <a:off x="14763750" y="-495300"/>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lang="it-IT" dirty="0"/>
                    </a:p>
                  </a:txBody>
                  <a:tcPr>
                    <a:lnL w="38100" cmpd="sng">
                      <a:solidFill>
                        <a:srgbClr val="000099"/>
                      </a:solidFill>
                      <a:prstDash val="solid"/>
                    </a:lnL>
                    <a:lnR w="38100" cmpd="sng">
                      <a:solidFill>
                        <a:srgbClr val="000099"/>
                      </a:solidFill>
                      <a:prstDash val="solid"/>
                    </a:lnR>
                    <a:lnT w="38100" cmpd="sng">
                      <a:solidFill>
                        <a:srgbClr val="000099"/>
                      </a:solidFill>
                      <a:prstDash val="solid"/>
                    </a:lnT>
                    <a:lnB w="38100" cmpd="sng">
                      <a:solidFill>
                        <a:srgbClr val="000099"/>
                      </a:solidFill>
                      <a:prstDash val="solid"/>
                    </a:lnB>
                  </a:tcPr>
                </a:tc>
                <a:extLst>
                  <a:ext uri="{0D108BD9-81ED-4DB2-BD59-A6C34878D82A}">
                    <a16:rowId xmlns:a16="http://schemas.microsoft.com/office/drawing/2014/main" val="10000"/>
                  </a:ext>
                </a:extLst>
              </a:tr>
            </a:tbl>
          </a:graphicData>
        </a:graphic>
      </p:graphicFrame>
      <p:sp>
        <p:nvSpPr>
          <p:cNvPr id="7" name="CasellaDiTesto 6"/>
          <p:cNvSpPr txBox="1"/>
          <p:nvPr/>
        </p:nvSpPr>
        <p:spPr>
          <a:xfrm>
            <a:off x="5581650" y="6003716"/>
            <a:ext cx="1114425" cy="461665"/>
          </a:xfrm>
          <a:prstGeom prst="rect">
            <a:avLst/>
          </a:prstGeom>
          <a:noFill/>
        </p:spPr>
        <p:txBody>
          <a:bodyPr wrap="square" rtlCol="0">
            <a:spAutoFit/>
          </a:bodyPr>
          <a:lstStyle/>
          <a:p>
            <a:r>
              <a:rPr lang="it-IT" sz="2400" b="1" u="sng" cap="small" dirty="0">
                <a:solidFill>
                  <a:schemeClr val="accent1"/>
                </a:solidFill>
                <a:latin typeface="Calibri" panose="020F0502020204030204" pitchFamily="34" charset="0"/>
                <a:cs typeface="Calibri" panose="020F0502020204030204" pitchFamily="34" charset="0"/>
              </a:rPr>
              <a:t>SEGUE</a:t>
            </a:r>
          </a:p>
        </p:txBody>
      </p:sp>
      <p:sp>
        <p:nvSpPr>
          <p:cNvPr id="3" name="CasellaDiTesto 2"/>
          <p:cNvSpPr txBox="1"/>
          <p:nvPr/>
        </p:nvSpPr>
        <p:spPr>
          <a:xfrm>
            <a:off x="4133850" y="1693058"/>
            <a:ext cx="7219950" cy="400110"/>
          </a:xfrm>
          <a:prstGeom prst="rect">
            <a:avLst/>
          </a:prstGeom>
          <a:noFill/>
        </p:spPr>
        <p:txBody>
          <a:bodyPr wrap="square" rtlCol="0">
            <a:spAutoFit/>
          </a:bodyPr>
          <a:lstStyle/>
          <a:p>
            <a:r>
              <a:rPr lang="it-IT" sz="2000" b="1" cap="small" dirty="0">
                <a:solidFill>
                  <a:srgbClr val="FF7F00"/>
                </a:solidFill>
                <a:latin typeface="Calibri" panose="020F0502020204030204" pitchFamily="34" charset="0"/>
                <a:cs typeface="Calibri" panose="020F0502020204030204" pitchFamily="34" charset="0"/>
              </a:rPr>
              <a:t>Modifiche all’art. 19 del D.L n. 18/2020, convertito in L. n. 27/2020</a:t>
            </a:r>
          </a:p>
        </p:txBody>
      </p:sp>
    </p:spTree>
    <p:extLst>
      <p:ext uri="{BB962C8B-B14F-4D97-AF65-F5344CB8AC3E}">
        <p14:creationId xmlns:p14="http://schemas.microsoft.com/office/powerpoint/2010/main" val="1500771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AE3FB-4EB9-4FE6-8E65-B5FAA422F121}"/>
              </a:ext>
            </a:extLst>
          </p:cNvPr>
          <p:cNvSpPr>
            <a:spLocks noGrp="1"/>
          </p:cNvSpPr>
          <p:nvPr>
            <p:ph type="body" sz="quarter" idx="10"/>
          </p:nvPr>
        </p:nvSpPr>
        <p:spPr>
          <a:xfrm>
            <a:off x="972442" y="347640"/>
            <a:ext cx="11219558" cy="1023960"/>
          </a:xfrm>
          <a:solidFill>
            <a:srgbClr val="000099"/>
          </a:solidFill>
        </p:spPr>
        <p:txBody>
          <a:bodyPr/>
          <a:lstStyle/>
          <a:p>
            <a:r>
              <a:rPr lang="en-US" sz="3600" b="1" cap="small" dirty="0">
                <a:solidFill>
                  <a:schemeClr val="bg1"/>
                </a:solidFill>
                <a:latin typeface="Calibri" panose="020F0502020204030204" pitchFamily="34" charset="0"/>
              </a:rPr>
              <a:t>MODIFICHE IN MATERIA DI CIGO E ASSEGNO ORDINARIO 2/2</a:t>
            </a:r>
          </a:p>
        </p:txBody>
      </p:sp>
      <p:pic>
        <p:nvPicPr>
          <p:cNvPr id="13"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74" y="6234549"/>
            <a:ext cx="1913465" cy="484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la 4"/>
          <p:cNvGraphicFramePr>
            <a:graphicFrameLocks noGrp="1"/>
          </p:cNvGraphicFramePr>
          <p:nvPr>
            <p:extLst>
              <p:ext uri="{D42A27DB-BD31-4B8C-83A1-F6EECF244321}">
                <p14:modId xmlns:p14="http://schemas.microsoft.com/office/powerpoint/2010/main" val="2587852682"/>
              </p:ext>
            </p:extLst>
          </p:nvPr>
        </p:nvGraphicFramePr>
        <p:xfrm>
          <a:off x="1047750" y="2152003"/>
          <a:ext cx="10439400" cy="3711031"/>
        </p:xfrm>
        <a:graphic>
          <a:graphicData uri="http://schemas.openxmlformats.org/drawingml/2006/table">
            <a:tbl>
              <a:tblPr firstRow="1" bandRow="1">
                <a:tableStyleId>{5C22544A-7EE6-4342-B048-85BDC9FD1C3A}</a:tableStyleId>
              </a:tblPr>
              <a:tblGrid>
                <a:gridCol w="10439400">
                  <a:extLst>
                    <a:ext uri="{9D8B030D-6E8A-4147-A177-3AD203B41FA5}">
                      <a16:colId xmlns:a16="http://schemas.microsoft.com/office/drawing/2014/main" val="20000"/>
                    </a:ext>
                  </a:extLst>
                </a:gridCol>
              </a:tblGrid>
              <a:tr h="602071">
                <a:tc>
                  <a:txBody>
                    <a:bodyPr/>
                    <a:lstStyle/>
                    <a:p>
                      <a:pPr marL="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it-IT" sz="2400" b="1" kern="1200" cap="small" baseline="0" dirty="0">
                          <a:solidFill>
                            <a:srgbClr val="000099"/>
                          </a:solidFill>
                          <a:latin typeface="Calibri" panose="020F0502020204030204" pitchFamily="34" charset="0"/>
                          <a:ea typeface="+mn-ea"/>
                          <a:cs typeface="Calibri" panose="020F0502020204030204" pitchFamily="34" charset="0"/>
                        </a:rPr>
                        <a:t>reintrodotta l’informazione, la consultazione e l’esame congiunto (abrogata dalla L. n. 27/2020) che devono essere svolti, anche in via telematica, entro i tre giorni successivi a quello della comunicazione preventiva</a:t>
                      </a:r>
                    </a:p>
                    <a:p>
                      <a:pPr marL="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endParaRPr lang="it-IT" sz="2400" b="1" kern="1200" cap="small" baseline="0" dirty="0">
                        <a:solidFill>
                          <a:srgbClr val="000099"/>
                        </a:solidFill>
                        <a:latin typeface="Calibri" panose="020F0502020204030204" pitchFamily="34" charset="0"/>
                        <a:ea typeface="+mn-ea"/>
                        <a:cs typeface="Calibri" panose="020F0502020204030204" pitchFamily="34" charset="0"/>
                      </a:endParaRPr>
                    </a:p>
                  </a:txBody>
                  <a:tcPr anchor="ctr">
                    <a:lnT w="28575" cap="flat" cmpd="sng" algn="ctr">
                      <a:solidFill>
                        <a:srgbClr val="FF7F00"/>
                      </a:solidFill>
                      <a:prstDash val="solid"/>
                      <a:round/>
                      <a:headEnd type="none" w="med" len="med"/>
                      <a:tailEnd type="none" w="med" len="med"/>
                    </a:lnT>
                    <a:lnB w="28575" cap="flat" cmpd="sng" algn="ctr">
                      <a:solidFill>
                        <a:srgbClr val="FF7F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02071">
                <a:tc>
                  <a:txBody>
                    <a:bodyPr/>
                    <a:lstStyle/>
                    <a:p>
                      <a:pPr marL="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it-IT" sz="2400" b="1" kern="1200" cap="small" baseline="0" dirty="0">
                          <a:solidFill>
                            <a:srgbClr val="000099"/>
                          </a:solidFill>
                          <a:latin typeface="Calibri" panose="020F0502020204030204" pitchFamily="34" charset="0"/>
                          <a:ea typeface="+mn-ea"/>
                          <a:cs typeface="Calibri" panose="020F0502020204030204" pitchFamily="34" charset="0"/>
                        </a:rPr>
                        <a:t>il termine di presentazione delle istanze è fissato entro ila fine del mese successivo dall’inizio della sospensione;</a:t>
                      </a:r>
                    </a:p>
                    <a:p>
                      <a:pPr marL="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it-IT" sz="2400" b="1" kern="1200" cap="small" baseline="0" dirty="0">
                          <a:solidFill>
                            <a:srgbClr val="000099"/>
                          </a:solidFill>
                          <a:latin typeface="Calibri" panose="020F0502020204030204" pitchFamily="34" charset="0"/>
                          <a:ea typeface="+mn-ea"/>
                          <a:cs typeface="Calibri" panose="020F0502020204030204" pitchFamily="34" charset="0"/>
                        </a:rPr>
                        <a:t>per le sospensioni decorrenti dal 23 febbraio 2020 al 30 aprile 2020, è stato fissato il termine del 31 maggio 2020</a:t>
                      </a:r>
                    </a:p>
                  </a:txBody>
                  <a:tcPr anchor="ctr">
                    <a:lnT w="28575" cap="flat" cmpd="sng" algn="ctr">
                      <a:solidFill>
                        <a:srgbClr val="FF7F00"/>
                      </a:solidFill>
                      <a:prstDash val="solid"/>
                      <a:round/>
                      <a:headEnd type="none" w="med" len="med"/>
                      <a:tailEnd type="none" w="med" len="med"/>
                    </a:lnT>
                    <a:lnB w="28575" cap="flat" cmpd="sng" algn="ctr">
                      <a:solidFill>
                        <a:srgbClr val="FF7F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02071">
                <a:tc>
                  <a:txBody>
                    <a:bodyPr/>
                    <a:lstStyle/>
                    <a:p>
                      <a:pPr marL="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it-IT" sz="2400" b="1" kern="1200" cap="small" baseline="0" dirty="0">
                          <a:solidFill>
                            <a:srgbClr val="000099"/>
                          </a:solidFill>
                          <a:latin typeface="Calibri" panose="020F0502020204030204" pitchFamily="34" charset="0"/>
                          <a:ea typeface="+mn-ea"/>
                          <a:cs typeface="Calibri" panose="020F0502020204030204" pitchFamily="34" charset="0"/>
                        </a:rPr>
                        <a:t>sono beneficiari i lavoratori che risultano assunti al 25 marzo 2020</a:t>
                      </a:r>
                    </a:p>
                  </a:txBody>
                  <a:tcPr anchor="ctr">
                    <a:lnT w="28575" cap="flat" cmpd="sng" algn="ctr">
                      <a:solidFill>
                        <a:srgbClr val="FF7F00"/>
                      </a:solidFill>
                      <a:prstDash val="solid"/>
                      <a:round/>
                      <a:headEnd type="none" w="med" len="med"/>
                      <a:tailEnd type="none" w="med" len="med"/>
                    </a:lnT>
                    <a:lnB w="28575" cap="flat" cmpd="sng" algn="ctr">
                      <a:solidFill>
                        <a:srgbClr val="FF7F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10" name="CasellaDiTesto 9"/>
          <p:cNvSpPr txBox="1"/>
          <p:nvPr/>
        </p:nvSpPr>
        <p:spPr>
          <a:xfrm>
            <a:off x="1047750" y="1587845"/>
            <a:ext cx="4267200" cy="461665"/>
          </a:xfrm>
          <a:prstGeom prst="rect">
            <a:avLst/>
          </a:prstGeom>
          <a:noFill/>
        </p:spPr>
        <p:txBody>
          <a:bodyPr wrap="square" rtlCol="0">
            <a:spAutoFit/>
          </a:bodyPr>
          <a:lstStyle/>
          <a:p>
            <a:r>
              <a:rPr lang="it-IT" sz="2400" b="1" cap="small" dirty="0">
                <a:solidFill>
                  <a:schemeClr val="accent1"/>
                </a:solidFill>
                <a:latin typeface="Calibri" panose="020F0502020204030204" pitchFamily="34" charset="0"/>
                <a:cs typeface="Calibri" panose="020F0502020204030204" pitchFamily="34" charset="0"/>
              </a:rPr>
              <a:t>ART. 68</a:t>
            </a:r>
          </a:p>
        </p:txBody>
      </p:sp>
      <p:graphicFrame>
        <p:nvGraphicFramePr>
          <p:cNvPr id="11" name="Tabella 10"/>
          <p:cNvGraphicFramePr>
            <a:graphicFrameLocks noGrp="1"/>
          </p:cNvGraphicFramePr>
          <p:nvPr/>
        </p:nvGraphicFramePr>
        <p:xfrm>
          <a:off x="14763750" y="-495300"/>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lang="it-IT" dirty="0"/>
                    </a:p>
                  </a:txBody>
                  <a:tcPr>
                    <a:lnL w="38100" cmpd="sng">
                      <a:solidFill>
                        <a:srgbClr val="000099"/>
                      </a:solidFill>
                      <a:prstDash val="solid"/>
                    </a:lnL>
                    <a:lnR w="38100" cmpd="sng">
                      <a:solidFill>
                        <a:srgbClr val="000099"/>
                      </a:solidFill>
                      <a:prstDash val="solid"/>
                    </a:lnR>
                    <a:lnT w="38100" cmpd="sng">
                      <a:solidFill>
                        <a:srgbClr val="000099"/>
                      </a:solidFill>
                      <a:prstDash val="solid"/>
                    </a:lnT>
                    <a:lnB w="38100" cmpd="sng">
                      <a:solidFill>
                        <a:srgbClr val="000099"/>
                      </a:solidFill>
                      <a:prstDash val="solid"/>
                    </a:lnB>
                  </a:tcPr>
                </a:tc>
                <a:extLst>
                  <a:ext uri="{0D108BD9-81ED-4DB2-BD59-A6C34878D82A}">
                    <a16:rowId xmlns:a16="http://schemas.microsoft.com/office/drawing/2014/main" val="10000"/>
                  </a:ext>
                </a:extLst>
              </a:tr>
            </a:tbl>
          </a:graphicData>
        </a:graphic>
      </p:graphicFrame>
      <p:sp>
        <p:nvSpPr>
          <p:cNvPr id="7" name="CasellaDiTesto 6"/>
          <p:cNvSpPr txBox="1"/>
          <p:nvPr/>
        </p:nvSpPr>
        <p:spPr>
          <a:xfrm>
            <a:off x="4133850" y="1693058"/>
            <a:ext cx="7219950" cy="400110"/>
          </a:xfrm>
          <a:prstGeom prst="rect">
            <a:avLst/>
          </a:prstGeom>
          <a:noFill/>
        </p:spPr>
        <p:txBody>
          <a:bodyPr wrap="square" rtlCol="0">
            <a:spAutoFit/>
          </a:bodyPr>
          <a:lstStyle/>
          <a:p>
            <a:r>
              <a:rPr lang="it-IT" sz="2000" b="1" cap="small" dirty="0">
                <a:solidFill>
                  <a:srgbClr val="FF7F00"/>
                </a:solidFill>
                <a:latin typeface="Calibri" panose="020F0502020204030204" pitchFamily="34" charset="0"/>
                <a:cs typeface="Calibri" panose="020F0502020204030204" pitchFamily="34" charset="0"/>
              </a:rPr>
              <a:t>Modifiche all’art. 19 del D.L n. 18/2020, convertito in L. n. 27/2020</a:t>
            </a:r>
          </a:p>
        </p:txBody>
      </p:sp>
      <p:sp>
        <p:nvSpPr>
          <p:cNvPr id="3" name="CasellaDiTesto 2"/>
          <p:cNvSpPr txBox="1"/>
          <p:nvPr/>
        </p:nvSpPr>
        <p:spPr>
          <a:xfrm>
            <a:off x="2762250" y="6051400"/>
            <a:ext cx="6438900" cy="461665"/>
          </a:xfrm>
          <a:prstGeom prst="rect">
            <a:avLst/>
          </a:prstGeom>
          <a:noFill/>
        </p:spPr>
        <p:txBody>
          <a:bodyPr wrap="square" rtlCol="0">
            <a:spAutoFit/>
          </a:bodyPr>
          <a:lstStyle/>
          <a:p>
            <a:r>
              <a:rPr lang="it-IT" sz="2400" b="1" cap="small" dirty="0">
                <a:solidFill>
                  <a:schemeClr val="accent1"/>
                </a:solidFill>
                <a:latin typeface="Calibri" panose="020F0502020204030204" pitchFamily="34" charset="0"/>
                <a:cs typeface="Calibri" panose="020F0502020204030204" pitchFamily="34" charset="0"/>
              </a:rPr>
              <a:t>copertura incrementata di 11,599 milioni di euro</a:t>
            </a:r>
          </a:p>
        </p:txBody>
      </p:sp>
    </p:spTree>
    <p:extLst>
      <p:ext uri="{BB962C8B-B14F-4D97-AF65-F5344CB8AC3E}">
        <p14:creationId xmlns:p14="http://schemas.microsoft.com/office/powerpoint/2010/main" val="2372791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AE3FB-4EB9-4FE6-8E65-B5FAA422F121}"/>
              </a:ext>
            </a:extLst>
          </p:cNvPr>
          <p:cNvSpPr>
            <a:spLocks noGrp="1"/>
          </p:cNvSpPr>
          <p:nvPr>
            <p:ph type="body" sz="quarter" idx="10"/>
          </p:nvPr>
        </p:nvSpPr>
        <p:spPr>
          <a:xfrm>
            <a:off x="972442" y="347640"/>
            <a:ext cx="11219558" cy="1023960"/>
          </a:xfrm>
          <a:solidFill>
            <a:srgbClr val="000099"/>
          </a:solidFill>
        </p:spPr>
        <p:txBody>
          <a:bodyPr/>
          <a:lstStyle/>
          <a:p>
            <a:r>
              <a:rPr lang="en-US" sz="3600" b="1" cap="small" dirty="0">
                <a:solidFill>
                  <a:schemeClr val="bg1"/>
                </a:solidFill>
                <a:latin typeface="Calibri" panose="020F0502020204030204" pitchFamily="34" charset="0"/>
              </a:rPr>
              <a:t>MODIFICHE IN MATERIA DI CIGO PER LE AZIENDE IN CIGS</a:t>
            </a:r>
          </a:p>
        </p:txBody>
      </p:sp>
      <p:pic>
        <p:nvPicPr>
          <p:cNvPr id="13"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74" y="6234549"/>
            <a:ext cx="1913465" cy="484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la 4"/>
          <p:cNvGraphicFramePr>
            <a:graphicFrameLocks noGrp="1"/>
          </p:cNvGraphicFramePr>
          <p:nvPr>
            <p:extLst>
              <p:ext uri="{D42A27DB-BD31-4B8C-83A1-F6EECF244321}">
                <p14:modId xmlns:p14="http://schemas.microsoft.com/office/powerpoint/2010/main" val="3263987449"/>
              </p:ext>
            </p:extLst>
          </p:nvPr>
        </p:nvGraphicFramePr>
        <p:xfrm>
          <a:off x="1047750" y="2316210"/>
          <a:ext cx="10458450" cy="3108960"/>
        </p:xfrm>
        <a:graphic>
          <a:graphicData uri="http://schemas.openxmlformats.org/drawingml/2006/table">
            <a:tbl>
              <a:tblPr firstRow="1" bandRow="1">
                <a:tableStyleId>{5C22544A-7EE6-4342-B048-85BDC9FD1C3A}</a:tableStyleId>
              </a:tblPr>
              <a:tblGrid>
                <a:gridCol w="10458450">
                  <a:extLst>
                    <a:ext uri="{9D8B030D-6E8A-4147-A177-3AD203B41FA5}">
                      <a16:colId xmlns:a16="http://schemas.microsoft.com/office/drawing/2014/main" val="20000"/>
                    </a:ext>
                  </a:extLst>
                </a:gridCol>
              </a:tblGrid>
              <a:tr h="602071">
                <a:tc>
                  <a:txBody>
                    <a:bodyPr/>
                    <a:lstStyle/>
                    <a:p>
                      <a:pPr marL="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it-IT" sz="2400" b="1" kern="1200" cap="small" baseline="0" dirty="0">
                          <a:solidFill>
                            <a:srgbClr val="000099"/>
                          </a:solidFill>
                          <a:latin typeface="Calibri" panose="020F0502020204030204" pitchFamily="34" charset="0"/>
                          <a:ea typeface="+mn-ea"/>
                          <a:cs typeface="Calibri" panose="020F0502020204030204" pitchFamily="34" charset="0"/>
                        </a:rPr>
                        <a:t>la </a:t>
                      </a:r>
                      <a:r>
                        <a:rPr lang="it-IT" sz="2400" b="1" kern="1200" cap="small" baseline="0" dirty="0" err="1">
                          <a:solidFill>
                            <a:srgbClr val="000099"/>
                          </a:solidFill>
                          <a:latin typeface="Calibri" panose="020F0502020204030204" pitchFamily="34" charset="0"/>
                          <a:ea typeface="+mn-ea"/>
                          <a:cs typeface="Calibri" panose="020F0502020204030204" pitchFamily="34" charset="0"/>
                        </a:rPr>
                        <a:t>Cigs</a:t>
                      </a:r>
                      <a:r>
                        <a:rPr lang="it-IT" sz="2400" b="1" kern="1200" cap="small" baseline="0" dirty="0">
                          <a:solidFill>
                            <a:srgbClr val="000099"/>
                          </a:solidFill>
                          <a:latin typeface="Calibri" panose="020F0502020204030204" pitchFamily="34" charset="0"/>
                          <a:ea typeface="+mn-ea"/>
                          <a:cs typeface="Calibri" panose="020F0502020204030204" pitchFamily="34" charset="0"/>
                        </a:rPr>
                        <a:t>, per periodi corrispondenti, può essere sostituita in </a:t>
                      </a:r>
                      <a:r>
                        <a:rPr lang="it-IT" sz="2400" b="1" kern="1200" cap="small" baseline="0" dirty="0" err="1">
                          <a:solidFill>
                            <a:srgbClr val="000099"/>
                          </a:solidFill>
                          <a:latin typeface="Calibri" panose="020F0502020204030204" pitchFamily="34" charset="0"/>
                          <a:ea typeface="+mn-ea"/>
                          <a:cs typeface="Calibri" panose="020F0502020204030204" pitchFamily="34" charset="0"/>
                        </a:rPr>
                        <a:t>Cigo</a:t>
                      </a:r>
                      <a:r>
                        <a:rPr lang="it-IT" sz="2400" b="1" kern="1200" cap="small" baseline="0" dirty="0">
                          <a:solidFill>
                            <a:srgbClr val="000099"/>
                          </a:solidFill>
                          <a:latin typeface="Calibri" panose="020F0502020204030204" pitchFamily="34" charset="0"/>
                          <a:ea typeface="+mn-ea"/>
                          <a:cs typeface="Calibri" panose="020F0502020204030204" pitchFamily="34" charset="0"/>
                        </a:rPr>
                        <a:t> per </a:t>
                      </a:r>
                      <a:r>
                        <a:rPr lang="it-IT" sz="2400" b="1" kern="1200" cap="small" baseline="0" dirty="0" err="1">
                          <a:solidFill>
                            <a:srgbClr val="000099"/>
                          </a:solidFill>
                          <a:latin typeface="Calibri" panose="020F0502020204030204" pitchFamily="34" charset="0"/>
                          <a:ea typeface="+mn-ea"/>
                          <a:cs typeface="Calibri" panose="020F0502020204030204" pitchFamily="34" charset="0"/>
                        </a:rPr>
                        <a:t>Covid</a:t>
                      </a:r>
                      <a:r>
                        <a:rPr lang="it-IT" sz="2400" b="1" kern="1200" cap="small" baseline="0" dirty="0">
                          <a:solidFill>
                            <a:srgbClr val="000099"/>
                          </a:solidFill>
                          <a:latin typeface="Calibri" panose="020F0502020204030204" pitchFamily="34" charset="0"/>
                          <a:ea typeface="+mn-ea"/>
                          <a:cs typeface="Calibri" panose="020F0502020204030204" pitchFamily="34" charset="0"/>
                        </a:rPr>
                        <a:t> 19, con le stesse modalità di cui all’art 68: nel limite massimo di 9+5 settimane usufruibili fino 31 agosto 2020</a:t>
                      </a:r>
                    </a:p>
                    <a:p>
                      <a:pPr marL="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endParaRPr lang="it-IT" sz="2400" b="1" kern="1200" cap="small" baseline="0" dirty="0">
                        <a:solidFill>
                          <a:srgbClr val="000099"/>
                        </a:solidFill>
                        <a:latin typeface="Calibri" panose="020F0502020204030204" pitchFamily="34" charset="0"/>
                        <a:ea typeface="+mn-ea"/>
                        <a:cs typeface="Calibri" panose="020F0502020204030204" pitchFamily="34" charset="0"/>
                      </a:endParaRPr>
                    </a:p>
                  </a:txBody>
                  <a:tcPr anchor="ctr">
                    <a:lnT w="28575" cap="flat" cmpd="sng" algn="ctr">
                      <a:solidFill>
                        <a:srgbClr val="FF7F00"/>
                      </a:solidFill>
                      <a:prstDash val="solid"/>
                      <a:round/>
                      <a:headEnd type="none" w="med" len="med"/>
                      <a:tailEnd type="none" w="med" len="med"/>
                    </a:lnT>
                    <a:lnB w="28575" cap="flat" cmpd="sng" algn="ctr">
                      <a:solidFill>
                        <a:srgbClr val="FF7F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02071">
                <a:tc>
                  <a:txBody>
                    <a:bodyPr/>
                    <a:lstStyle/>
                    <a:p>
                      <a:pPr marL="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it-IT" sz="2400" b="1" kern="1200" cap="small" baseline="0" dirty="0">
                          <a:solidFill>
                            <a:srgbClr val="000099"/>
                          </a:solidFill>
                          <a:latin typeface="Calibri" panose="020F0502020204030204" pitchFamily="34" charset="0"/>
                          <a:ea typeface="+mn-ea"/>
                          <a:cs typeface="Calibri" panose="020F0502020204030204" pitchFamily="34" charset="0"/>
                        </a:rPr>
                        <a:t>ulteriori 4 settimane sono fruibili per i periodi decorrenti dal 1 settembre 2020 al 31 ottobre 2020, da valere sulle risorse stanziate ai sensi dell’art 71 (che introduce l’art. 22 ter)</a:t>
                      </a:r>
                    </a:p>
                    <a:p>
                      <a:pPr marL="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endParaRPr lang="it-IT" sz="2400" b="1" kern="1200" cap="small" baseline="0" dirty="0">
                        <a:solidFill>
                          <a:srgbClr val="000099"/>
                        </a:solidFill>
                        <a:latin typeface="Calibri" panose="020F0502020204030204" pitchFamily="34" charset="0"/>
                        <a:ea typeface="+mn-ea"/>
                        <a:cs typeface="Calibri" panose="020F0502020204030204" pitchFamily="34" charset="0"/>
                      </a:endParaRPr>
                    </a:p>
                  </a:txBody>
                  <a:tcPr anchor="ctr">
                    <a:lnT w="28575" cap="flat" cmpd="sng" algn="ctr">
                      <a:solidFill>
                        <a:srgbClr val="FF7F00"/>
                      </a:solidFill>
                      <a:prstDash val="solid"/>
                      <a:round/>
                      <a:headEnd type="none" w="med" len="med"/>
                      <a:tailEnd type="none" w="med" len="med"/>
                    </a:lnT>
                    <a:lnB w="28575" cap="flat" cmpd="sng" algn="ctr">
                      <a:solidFill>
                        <a:srgbClr val="FF7F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0" name="CasellaDiTesto 9"/>
          <p:cNvSpPr txBox="1"/>
          <p:nvPr/>
        </p:nvSpPr>
        <p:spPr>
          <a:xfrm>
            <a:off x="1102341" y="1576526"/>
            <a:ext cx="4267200" cy="461665"/>
          </a:xfrm>
          <a:prstGeom prst="rect">
            <a:avLst/>
          </a:prstGeom>
          <a:noFill/>
        </p:spPr>
        <p:txBody>
          <a:bodyPr wrap="square" rtlCol="0">
            <a:spAutoFit/>
          </a:bodyPr>
          <a:lstStyle/>
          <a:p>
            <a:r>
              <a:rPr lang="it-IT" sz="2400" b="1" cap="small" dirty="0">
                <a:solidFill>
                  <a:schemeClr val="accent1"/>
                </a:solidFill>
                <a:latin typeface="Calibri" panose="020F0502020204030204" pitchFamily="34" charset="0"/>
                <a:cs typeface="Calibri" panose="020F0502020204030204" pitchFamily="34" charset="0"/>
              </a:rPr>
              <a:t>ART. 69</a:t>
            </a:r>
          </a:p>
        </p:txBody>
      </p:sp>
      <p:graphicFrame>
        <p:nvGraphicFramePr>
          <p:cNvPr id="11" name="Tabella 10"/>
          <p:cNvGraphicFramePr>
            <a:graphicFrameLocks noGrp="1"/>
          </p:cNvGraphicFramePr>
          <p:nvPr/>
        </p:nvGraphicFramePr>
        <p:xfrm>
          <a:off x="14763750" y="-495300"/>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lang="it-IT" dirty="0"/>
                    </a:p>
                  </a:txBody>
                  <a:tcPr>
                    <a:lnL w="38100" cmpd="sng">
                      <a:solidFill>
                        <a:srgbClr val="000099"/>
                      </a:solidFill>
                      <a:prstDash val="solid"/>
                    </a:lnL>
                    <a:lnR w="38100" cmpd="sng">
                      <a:solidFill>
                        <a:srgbClr val="000099"/>
                      </a:solidFill>
                      <a:prstDash val="solid"/>
                    </a:lnR>
                    <a:lnT w="38100" cmpd="sng">
                      <a:solidFill>
                        <a:srgbClr val="000099"/>
                      </a:solidFill>
                      <a:prstDash val="solid"/>
                    </a:lnT>
                    <a:lnB w="38100" cmpd="sng">
                      <a:solidFill>
                        <a:srgbClr val="000099"/>
                      </a:solidFill>
                      <a:prstDash val="solid"/>
                    </a:lnB>
                  </a:tcPr>
                </a:tc>
                <a:extLst>
                  <a:ext uri="{0D108BD9-81ED-4DB2-BD59-A6C34878D82A}">
                    <a16:rowId xmlns:a16="http://schemas.microsoft.com/office/drawing/2014/main" val="10000"/>
                  </a:ext>
                </a:extLst>
              </a:tr>
            </a:tbl>
          </a:graphicData>
        </a:graphic>
      </p:graphicFrame>
      <p:sp>
        <p:nvSpPr>
          <p:cNvPr id="7" name="CasellaDiTesto 6"/>
          <p:cNvSpPr txBox="1"/>
          <p:nvPr/>
        </p:nvSpPr>
        <p:spPr>
          <a:xfrm>
            <a:off x="4133850" y="1693058"/>
            <a:ext cx="7219950" cy="400110"/>
          </a:xfrm>
          <a:prstGeom prst="rect">
            <a:avLst/>
          </a:prstGeom>
          <a:noFill/>
        </p:spPr>
        <p:txBody>
          <a:bodyPr wrap="square" rtlCol="0">
            <a:spAutoFit/>
          </a:bodyPr>
          <a:lstStyle/>
          <a:p>
            <a:r>
              <a:rPr lang="it-IT" sz="2000" b="1" cap="small" dirty="0">
                <a:solidFill>
                  <a:srgbClr val="FF7F00"/>
                </a:solidFill>
                <a:latin typeface="Calibri" panose="020F0502020204030204" pitchFamily="34" charset="0"/>
                <a:cs typeface="Calibri" panose="020F0502020204030204" pitchFamily="34" charset="0"/>
              </a:rPr>
              <a:t>Modifiche all’art. 20 del D.L n. 18/2020, convertito in L. n. 27/2020</a:t>
            </a:r>
          </a:p>
        </p:txBody>
      </p:sp>
    </p:spTree>
    <p:extLst>
      <p:ext uri="{BB962C8B-B14F-4D97-AF65-F5344CB8AC3E}">
        <p14:creationId xmlns:p14="http://schemas.microsoft.com/office/powerpoint/2010/main" val="4059354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AE3FB-4EB9-4FE6-8E65-B5FAA422F121}"/>
              </a:ext>
            </a:extLst>
          </p:cNvPr>
          <p:cNvSpPr>
            <a:spLocks noGrp="1"/>
          </p:cNvSpPr>
          <p:nvPr>
            <p:ph type="body" sz="quarter" idx="10"/>
          </p:nvPr>
        </p:nvSpPr>
        <p:spPr>
          <a:xfrm>
            <a:off x="972442" y="347640"/>
            <a:ext cx="11219558" cy="1023960"/>
          </a:xfrm>
          <a:solidFill>
            <a:srgbClr val="000099"/>
          </a:solidFill>
        </p:spPr>
        <p:txBody>
          <a:bodyPr/>
          <a:lstStyle/>
          <a:p>
            <a:r>
              <a:rPr lang="en-US" sz="3600" b="1" cap="small" dirty="0">
                <a:solidFill>
                  <a:schemeClr val="bg1"/>
                </a:solidFill>
                <a:latin typeface="Calibri" panose="020F0502020204030204" pitchFamily="34" charset="0"/>
              </a:rPr>
              <a:t>ULTERIORE FINANZIAMENTO DELLE INTEGRAZIONI SALARIALI</a:t>
            </a:r>
          </a:p>
        </p:txBody>
      </p:sp>
      <p:pic>
        <p:nvPicPr>
          <p:cNvPr id="13"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74" y="6234549"/>
            <a:ext cx="1913465" cy="484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la 4"/>
          <p:cNvGraphicFramePr>
            <a:graphicFrameLocks noGrp="1"/>
          </p:cNvGraphicFramePr>
          <p:nvPr>
            <p:extLst>
              <p:ext uri="{D42A27DB-BD31-4B8C-83A1-F6EECF244321}">
                <p14:modId xmlns:p14="http://schemas.microsoft.com/office/powerpoint/2010/main" val="3441170162"/>
              </p:ext>
            </p:extLst>
          </p:nvPr>
        </p:nvGraphicFramePr>
        <p:xfrm>
          <a:off x="1085850" y="2259060"/>
          <a:ext cx="10325100" cy="3108960"/>
        </p:xfrm>
        <a:graphic>
          <a:graphicData uri="http://schemas.openxmlformats.org/drawingml/2006/table">
            <a:tbl>
              <a:tblPr firstRow="1" bandRow="1">
                <a:tableStyleId>{5C22544A-7EE6-4342-B048-85BDC9FD1C3A}</a:tableStyleId>
              </a:tblPr>
              <a:tblGrid>
                <a:gridCol w="10325100">
                  <a:extLst>
                    <a:ext uri="{9D8B030D-6E8A-4147-A177-3AD203B41FA5}">
                      <a16:colId xmlns:a16="http://schemas.microsoft.com/office/drawing/2014/main" val="20000"/>
                    </a:ext>
                  </a:extLst>
                </a:gridCol>
              </a:tblGrid>
              <a:tr h="602071">
                <a:tc>
                  <a:txBody>
                    <a:bodyPr/>
                    <a:lstStyle/>
                    <a:p>
                      <a:pPr marL="0" algn="just" defTabSz="914423" rtl="0" eaLnBrk="1" latinLnBrk="0" hangingPunct="1"/>
                      <a:r>
                        <a:rPr lang="it-IT" sz="2400" b="1" kern="1200" cap="small" baseline="0" dirty="0">
                          <a:solidFill>
                            <a:srgbClr val="000099"/>
                          </a:solidFill>
                          <a:latin typeface="Calibri" panose="020F0502020204030204" pitchFamily="34" charset="0"/>
                          <a:ea typeface="+mn-ea"/>
                          <a:cs typeface="Calibri" panose="020F0502020204030204" pitchFamily="34" charset="0"/>
                        </a:rPr>
                        <a:t>finanziati con 2.740,8 milioni di euro, gli ulteriori periodi dei trattamenti di integrazione salariale per COVID 19, ai sensi degli artt. 68, 69 e 70, per il periodo massimo di quattro settimane fruibile dal 1 settembre al 31 ottobre 2020</a:t>
                      </a:r>
                    </a:p>
                    <a:p>
                      <a:pPr marL="0" algn="just" defTabSz="914423" rtl="0" eaLnBrk="1" latinLnBrk="0" hangingPunct="1"/>
                      <a:endParaRPr lang="it-IT" sz="2400" b="1" kern="1200" cap="small" baseline="0" dirty="0">
                        <a:solidFill>
                          <a:srgbClr val="000099"/>
                        </a:solidFill>
                        <a:latin typeface="Calibri" panose="020F0502020204030204" pitchFamily="34" charset="0"/>
                        <a:ea typeface="+mn-ea"/>
                        <a:cs typeface="Calibri" panose="020F0502020204030204" pitchFamily="34" charset="0"/>
                      </a:endParaRPr>
                    </a:p>
                  </a:txBody>
                  <a:tcPr anchor="ctr">
                    <a:lnT w="28575" cap="flat" cmpd="sng" algn="ctr">
                      <a:solidFill>
                        <a:srgbClr val="FF7F00"/>
                      </a:solidFill>
                      <a:prstDash val="solid"/>
                      <a:round/>
                      <a:headEnd type="none" w="med" len="med"/>
                      <a:tailEnd type="none" w="med" len="med"/>
                    </a:lnT>
                    <a:lnB w="28575" cap="flat" cmpd="sng" algn="ctr">
                      <a:solidFill>
                        <a:srgbClr val="FF7F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02071">
                <a:tc>
                  <a:txBody>
                    <a:bodyPr/>
                    <a:lstStyle/>
                    <a:p>
                      <a:pPr marL="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it-IT" sz="2400" b="1" kern="1200" cap="small" baseline="0" dirty="0">
                          <a:solidFill>
                            <a:srgbClr val="000099"/>
                          </a:solidFill>
                          <a:latin typeface="Calibri" panose="020F0502020204030204" pitchFamily="34" charset="0"/>
                          <a:ea typeface="+mn-ea"/>
                          <a:cs typeface="Calibri" panose="020F0502020204030204" pitchFamily="34" charset="0"/>
                        </a:rPr>
                        <a:t>con uno o più decreti del Ministro del lavoro e delle politiche sociali, di concerto con il Ministro dell’economia e delle finanze, da emanare entro il 31 agosto 2020 sono stabilite le modalità di attuazione e la ripartizione del limite di spesa complessivo</a:t>
                      </a:r>
                    </a:p>
                  </a:txBody>
                  <a:tcPr anchor="ctr">
                    <a:lnT w="28575" cap="flat" cmpd="sng" algn="ctr">
                      <a:solidFill>
                        <a:srgbClr val="FF7F00"/>
                      </a:solidFill>
                      <a:prstDash val="solid"/>
                      <a:round/>
                      <a:headEnd type="none" w="med" len="med"/>
                      <a:tailEnd type="none" w="med" len="med"/>
                    </a:lnT>
                    <a:lnB w="28575" cap="flat" cmpd="sng" algn="ctr">
                      <a:solidFill>
                        <a:srgbClr val="FF7F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0" name="CasellaDiTesto 9"/>
          <p:cNvSpPr txBox="1"/>
          <p:nvPr/>
        </p:nvSpPr>
        <p:spPr>
          <a:xfrm>
            <a:off x="1047750" y="1576526"/>
            <a:ext cx="4267200" cy="461665"/>
          </a:xfrm>
          <a:prstGeom prst="rect">
            <a:avLst/>
          </a:prstGeom>
          <a:noFill/>
        </p:spPr>
        <p:txBody>
          <a:bodyPr wrap="square" rtlCol="0">
            <a:spAutoFit/>
          </a:bodyPr>
          <a:lstStyle/>
          <a:p>
            <a:r>
              <a:rPr lang="it-IT" sz="2400" b="1" cap="small" dirty="0">
                <a:solidFill>
                  <a:schemeClr val="accent1"/>
                </a:solidFill>
                <a:latin typeface="Calibri" panose="020F0502020204030204" pitchFamily="34" charset="0"/>
                <a:cs typeface="Calibri" panose="020F0502020204030204" pitchFamily="34" charset="0"/>
              </a:rPr>
              <a:t>ART. 71</a:t>
            </a:r>
          </a:p>
        </p:txBody>
      </p:sp>
      <p:graphicFrame>
        <p:nvGraphicFramePr>
          <p:cNvPr id="11" name="Tabella 10"/>
          <p:cNvGraphicFramePr>
            <a:graphicFrameLocks noGrp="1"/>
          </p:cNvGraphicFramePr>
          <p:nvPr/>
        </p:nvGraphicFramePr>
        <p:xfrm>
          <a:off x="14763750" y="-495300"/>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lang="it-IT" dirty="0"/>
                    </a:p>
                  </a:txBody>
                  <a:tcPr>
                    <a:lnL w="38100" cmpd="sng">
                      <a:solidFill>
                        <a:srgbClr val="000099"/>
                      </a:solidFill>
                      <a:prstDash val="solid"/>
                    </a:lnL>
                    <a:lnR w="38100" cmpd="sng">
                      <a:solidFill>
                        <a:srgbClr val="000099"/>
                      </a:solidFill>
                      <a:prstDash val="solid"/>
                    </a:lnR>
                    <a:lnT w="38100" cmpd="sng">
                      <a:solidFill>
                        <a:srgbClr val="000099"/>
                      </a:solidFill>
                      <a:prstDash val="solid"/>
                    </a:lnT>
                    <a:lnB w="38100" cmpd="sng">
                      <a:solidFill>
                        <a:srgbClr val="000099"/>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1201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AE3FB-4EB9-4FE6-8E65-B5FAA422F121}"/>
              </a:ext>
            </a:extLst>
          </p:cNvPr>
          <p:cNvSpPr>
            <a:spLocks noGrp="1"/>
          </p:cNvSpPr>
          <p:nvPr>
            <p:ph type="body" sz="quarter" idx="10"/>
          </p:nvPr>
        </p:nvSpPr>
        <p:spPr>
          <a:xfrm>
            <a:off x="972442" y="347640"/>
            <a:ext cx="11219558" cy="1023960"/>
          </a:xfrm>
          <a:solidFill>
            <a:srgbClr val="000099"/>
          </a:solidFill>
        </p:spPr>
        <p:txBody>
          <a:bodyPr/>
          <a:lstStyle/>
          <a:p>
            <a:r>
              <a:rPr lang="en-US" sz="3600" b="1" cap="small" dirty="0">
                <a:solidFill>
                  <a:schemeClr val="bg1"/>
                </a:solidFill>
                <a:latin typeface="Calibri" panose="020F0502020204030204" pitchFamily="34" charset="0"/>
              </a:rPr>
              <a:t>MODIFICHE AL PAGAMENTO DIRETTO CIGO E ASSEGNO ORDINARIO</a:t>
            </a:r>
          </a:p>
        </p:txBody>
      </p:sp>
      <p:pic>
        <p:nvPicPr>
          <p:cNvPr id="13"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74" y="6234549"/>
            <a:ext cx="1913465" cy="484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la 4"/>
          <p:cNvGraphicFramePr>
            <a:graphicFrameLocks noGrp="1"/>
          </p:cNvGraphicFramePr>
          <p:nvPr>
            <p:extLst>
              <p:ext uri="{D42A27DB-BD31-4B8C-83A1-F6EECF244321}">
                <p14:modId xmlns:p14="http://schemas.microsoft.com/office/powerpoint/2010/main" val="1848299145"/>
              </p:ext>
            </p:extLst>
          </p:nvPr>
        </p:nvGraphicFramePr>
        <p:xfrm>
          <a:off x="1047750" y="2449560"/>
          <a:ext cx="10401300" cy="1920240"/>
        </p:xfrm>
        <a:graphic>
          <a:graphicData uri="http://schemas.openxmlformats.org/drawingml/2006/table">
            <a:tbl>
              <a:tblPr firstRow="1" bandRow="1">
                <a:tableStyleId>{5C22544A-7EE6-4342-B048-85BDC9FD1C3A}</a:tableStyleId>
              </a:tblPr>
              <a:tblGrid>
                <a:gridCol w="10401300">
                  <a:extLst>
                    <a:ext uri="{9D8B030D-6E8A-4147-A177-3AD203B41FA5}">
                      <a16:colId xmlns:a16="http://schemas.microsoft.com/office/drawing/2014/main" val="20000"/>
                    </a:ext>
                  </a:extLst>
                </a:gridCol>
              </a:tblGrid>
              <a:tr h="602071">
                <a:tc>
                  <a:txBody>
                    <a:bodyPr/>
                    <a:lstStyle/>
                    <a:p>
                      <a:pPr marL="0" algn="just" defTabSz="914423" rtl="0" eaLnBrk="1" latinLnBrk="0" hangingPunct="1"/>
                      <a:r>
                        <a:rPr lang="it-IT" sz="2400" b="1" kern="1200" cap="small" baseline="0" dirty="0">
                          <a:solidFill>
                            <a:srgbClr val="000099"/>
                          </a:solidFill>
                          <a:latin typeface="Calibri" panose="020F0502020204030204" pitchFamily="34" charset="0"/>
                          <a:ea typeface="+mn-ea"/>
                          <a:cs typeface="Calibri" panose="020F0502020204030204" pitchFamily="34" charset="0"/>
                        </a:rPr>
                        <a:t>le istanze di </a:t>
                      </a:r>
                      <a:r>
                        <a:rPr lang="it-IT" sz="2400" b="1" kern="1200" cap="small" baseline="0" dirty="0" err="1">
                          <a:solidFill>
                            <a:srgbClr val="000099"/>
                          </a:solidFill>
                          <a:latin typeface="Calibri" panose="020F0502020204030204" pitchFamily="34" charset="0"/>
                          <a:ea typeface="+mn-ea"/>
                          <a:cs typeface="Calibri" panose="020F0502020204030204" pitchFamily="34" charset="0"/>
                        </a:rPr>
                        <a:t>cigo</a:t>
                      </a:r>
                      <a:r>
                        <a:rPr lang="it-IT" sz="2400" b="1" kern="1200" cap="small" baseline="0" dirty="0">
                          <a:solidFill>
                            <a:srgbClr val="000099"/>
                          </a:solidFill>
                          <a:latin typeface="Calibri" panose="020F0502020204030204" pitchFamily="34" charset="0"/>
                          <a:ea typeface="+mn-ea"/>
                          <a:cs typeface="Calibri" panose="020F0502020204030204" pitchFamily="34" charset="0"/>
                        </a:rPr>
                        <a:t> o assegno ordinario con pagamento diretto, presentate dopo trenta giorni dall’entrata in vigore del decreto rilancio, vanno inviate direttamente </a:t>
                      </a:r>
                      <a:r>
                        <a:rPr lang="it-IT" sz="2400" b="1" kern="1200" cap="small" baseline="0" dirty="0" err="1">
                          <a:solidFill>
                            <a:srgbClr val="000099"/>
                          </a:solidFill>
                          <a:latin typeface="Calibri" panose="020F0502020204030204" pitchFamily="34" charset="0"/>
                          <a:ea typeface="+mn-ea"/>
                          <a:cs typeface="Calibri" panose="020F0502020204030204" pitchFamily="34" charset="0"/>
                        </a:rPr>
                        <a:t>all’inps</a:t>
                      </a:r>
                      <a:r>
                        <a:rPr lang="it-IT" sz="2400" b="1" kern="1200" cap="small" baseline="0" dirty="0">
                          <a:solidFill>
                            <a:srgbClr val="000099"/>
                          </a:solidFill>
                          <a:latin typeface="Calibri" panose="020F0502020204030204" pitchFamily="34" charset="0"/>
                          <a:ea typeface="+mn-ea"/>
                          <a:cs typeface="Calibri" panose="020F0502020204030204" pitchFamily="34" charset="0"/>
                        </a:rPr>
                        <a:t> con lista dei beneficiari, al fine di anticipare i tempi di erogazione delle prestazioni</a:t>
                      </a:r>
                    </a:p>
                    <a:p>
                      <a:pPr marL="0" algn="just" defTabSz="914423" rtl="0" eaLnBrk="1" latinLnBrk="0" hangingPunct="1"/>
                      <a:endParaRPr lang="it-IT" sz="2400" b="1" kern="1200" cap="small" baseline="0" dirty="0">
                        <a:solidFill>
                          <a:srgbClr val="000099"/>
                        </a:solidFill>
                        <a:latin typeface="Calibri" panose="020F0502020204030204" pitchFamily="34" charset="0"/>
                        <a:ea typeface="+mn-ea"/>
                        <a:cs typeface="Calibri" panose="020F0502020204030204" pitchFamily="34" charset="0"/>
                      </a:endParaRPr>
                    </a:p>
                  </a:txBody>
                  <a:tcPr anchor="ctr">
                    <a:lnT w="28575" cap="flat" cmpd="sng" algn="ctr">
                      <a:solidFill>
                        <a:srgbClr val="FF7F00"/>
                      </a:solidFill>
                      <a:prstDash val="solid"/>
                      <a:round/>
                      <a:headEnd type="none" w="med" len="med"/>
                      <a:tailEnd type="none" w="med" len="med"/>
                    </a:lnT>
                    <a:lnB w="28575" cap="flat" cmpd="sng" algn="ctr">
                      <a:solidFill>
                        <a:srgbClr val="FF7F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0" name="CasellaDiTesto 9"/>
          <p:cNvSpPr txBox="1"/>
          <p:nvPr/>
        </p:nvSpPr>
        <p:spPr>
          <a:xfrm>
            <a:off x="1047750" y="1576526"/>
            <a:ext cx="4267200" cy="461665"/>
          </a:xfrm>
          <a:prstGeom prst="rect">
            <a:avLst/>
          </a:prstGeom>
          <a:noFill/>
        </p:spPr>
        <p:txBody>
          <a:bodyPr wrap="square" rtlCol="0">
            <a:spAutoFit/>
          </a:bodyPr>
          <a:lstStyle/>
          <a:p>
            <a:r>
              <a:rPr lang="it-IT" sz="2400" b="1" cap="small" dirty="0">
                <a:solidFill>
                  <a:schemeClr val="accent1"/>
                </a:solidFill>
                <a:latin typeface="Calibri" panose="020F0502020204030204" pitchFamily="34" charset="0"/>
                <a:cs typeface="Calibri" panose="020F0502020204030204" pitchFamily="34" charset="0"/>
              </a:rPr>
              <a:t>ART. 71</a:t>
            </a:r>
          </a:p>
        </p:txBody>
      </p:sp>
      <p:graphicFrame>
        <p:nvGraphicFramePr>
          <p:cNvPr id="11" name="Tabella 10"/>
          <p:cNvGraphicFramePr>
            <a:graphicFrameLocks noGrp="1"/>
          </p:cNvGraphicFramePr>
          <p:nvPr/>
        </p:nvGraphicFramePr>
        <p:xfrm>
          <a:off x="14763750" y="-495300"/>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lang="it-IT" dirty="0"/>
                    </a:p>
                  </a:txBody>
                  <a:tcPr>
                    <a:lnL w="38100" cmpd="sng">
                      <a:solidFill>
                        <a:srgbClr val="000099"/>
                      </a:solidFill>
                      <a:prstDash val="solid"/>
                    </a:lnL>
                    <a:lnR w="38100" cmpd="sng">
                      <a:solidFill>
                        <a:srgbClr val="000099"/>
                      </a:solidFill>
                      <a:prstDash val="solid"/>
                    </a:lnR>
                    <a:lnT w="38100" cmpd="sng">
                      <a:solidFill>
                        <a:srgbClr val="000099"/>
                      </a:solidFill>
                      <a:prstDash val="solid"/>
                    </a:lnT>
                    <a:lnB w="38100" cmpd="sng">
                      <a:solidFill>
                        <a:srgbClr val="000099"/>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67577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AE3FB-4EB9-4FE6-8E65-B5FAA422F121}"/>
              </a:ext>
            </a:extLst>
          </p:cNvPr>
          <p:cNvSpPr>
            <a:spLocks noGrp="1"/>
          </p:cNvSpPr>
          <p:nvPr>
            <p:ph type="body" sz="quarter" idx="10"/>
          </p:nvPr>
        </p:nvSpPr>
        <p:spPr>
          <a:xfrm>
            <a:off x="972442" y="347640"/>
            <a:ext cx="11219558" cy="724247"/>
          </a:xfrm>
          <a:solidFill>
            <a:srgbClr val="000099"/>
          </a:solidFill>
        </p:spPr>
        <p:txBody>
          <a:bodyPr/>
          <a:lstStyle/>
          <a:p>
            <a:r>
              <a:rPr lang="en-US" sz="4400" b="1" cap="small" dirty="0" err="1">
                <a:solidFill>
                  <a:schemeClr val="bg1"/>
                </a:solidFill>
                <a:latin typeface="Calibri" panose="020F0502020204030204" pitchFamily="34" charset="0"/>
              </a:rPr>
              <a:t>sovvenzioni</a:t>
            </a:r>
            <a:r>
              <a:rPr lang="en-US" sz="4400" b="1" cap="small" dirty="0">
                <a:solidFill>
                  <a:schemeClr val="bg1"/>
                </a:solidFill>
                <a:latin typeface="Calibri" panose="020F0502020204030204" pitchFamily="34" charset="0"/>
              </a:rPr>
              <a:t> per </a:t>
            </a:r>
            <a:r>
              <a:rPr lang="en-US" sz="4400" b="1" cap="small" dirty="0" err="1">
                <a:solidFill>
                  <a:schemeClr val="bg1"/>
                </a:solidFill>
                <a:latin typeface="Calibri" panose="020F0502020204030204" pitchFamily="34" charset="0"/>
              </a:rPr>
              <a:t>il</a:t>
            </a:r>
            <a:r>
              <a:rPr lang="en-US" sz="4400" b="1" cap="small" dirty="0">
                <a:solidFill>
                  <a:schemeClr val="bg1"/>
                </a:solidFill>
                <a:latin typeface="Calibri" panose="020F0502020204030204" pitchFamily="34" charset="0"/>
              </a:rPr>
              <a:t> </a:t>
            </a:r>
            <a:r>
              <a:rPr lang="en-US" sz="4400" b="1" cap="small" dirty="0" err="1">
                <a:solidFill>
                  <a:schemeClr val="bg1"/>
                </a:solidFill>
                <a:latin typeface="Calibri" panose="020F0502020204030204" pitchFamily="34" charset="0"/>
              </a:rPr>
              <a:t>pagamento</a:t>
            </a:r>
            <a:r>
              <a:rPr lang="en-US" sz="4400" b="1" cap="small" dirty="0">
                <a:solidFill>
                  <a:schemeClr val="bg1"/>
                </a:solidFill>
                <a:latin typeface="Calibri" panose="020F0502020204030204" pitchFamily="34" charset="0"/>
              </a:rPr>
              <a:t> </a:t>
            </a:r>
            <a:r>
              <a:rPr lang="en-US" sz="4400" b="1" cap="small" dirty="0" err="1">
                <a:solidFill>
                  <a:schemeClr val="bg1"/>
                </a:solidFill>
                <a:latin typeface="Calibri" panose="020F0502020204030204" pitchFamily="34" charset="0"/>
              </a:rPr>
              <a:t>dei</a:t>
            </a:r>
            <a:r>
              <a:rPr lang="en-US" sz="4400" b="1" cap="small" dirty="0">
                <a:solidFill>
                  <a:schemeClr val="bg1"/>
                </a:solidFill>
                <a:latin typeface="Calibri" panose="020F0502020204030204" pitchFamily="34" charset="0"/>
              </a:rPr>
              <a:t> </a:t>
            </a:r>
            <a:r>
              <a:rPr lang="en-US" sz="4400" b="1" cap="small" dirty="0" err="1">
                <a:solidFill>
                  <a:schemeClr val="bg1"/>
                </a:solidFill>
                <a:latin typeface="Calibri" panose="020F0502020204030204" pitchFamily="34" charset="0"/>
              </a:rPr>
              <a:t>salari</a:t>
            </a:r>
            <a:r>
              <a:rPr lang="en-US" sz="4400" b="1" cap="small" dirty="0">
                <a:solidFill>
                  <a:schemeClr val="bg1"/>
                </a:solidFill>
                <a:latin typeface="Calibri" panose="020F0502020204030204" pitchFamily="34" charset="0"/>
              </a:rPr>
              <a:t>           2/2</a:t>
            </a:r>
          </a:p>
        </p:txBody>
      </p:sp>
      <p:pic>
        <p:nvPicPr>
          <p:cNvPr id="13"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74" y="6234549"/>
            <a:ext cx="1913465" cy="484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la 4"/>
          <p:cNvGraphicFramePr>
            <a:graphicFrameLocks noGrp="1"/>
          </p:cNvGraphicFramePr>
          <p:nvPr>
            <p:extLst>
              <p:ext uri="{D42A27DB-BD31-4B8C-83A1-F6EECF244321}">
                <p14:modId xmlns:p14="http://schemas.microsoft.com/office/powerpoint/2010/main" val="1039240809"/>
              </p:ext>
            </p:extLst>
          </p:nvPr>
        </p:nvGraphicFramePr>
        <p:xfrm>
          <a:off x="876300" y="1777576"/>
          <a:ext cx="11087100" cy="4146974"/>
        </p:xfrm>
        <a:graphic>
          <a:graphicData uri="http://schemas.openxmlformats.org/drawingml/2006/table">
            <a:tbl>
              <a:tblPr firstRow="1" bandRow="1">
                <a:tableStyleId>{5C22544A-7EE6-4342-B048-85BDC9FD1C3A}</a:tableStyleId>
              </a:tblPr>
              <a:tblGrid>
                <a:gridCol w="11087100">
                  <a:extLst>
                    <a:ext uri="{9D8B030D-6E8A-4147-A177-3AD203B41FA5}">
                      <a16:colId xmlns:a16="http://schemas.microsoft.com/office/drawing/2014/main" val="20000"/>
                    </a:ext>
                  </a:extLst>
                </a:gridCol>
              </a:tblGrid>
              <a:tr h="1781772">
                <a:tc>
                  <a:txBody>
                    <a:bodyPr/>
                    <a:lstStyle/>
                    <a:p>
                      <a:pPr marL="17145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it-IT" sz="2400" b="1" kern="1200" cap="small" baseline="0" dirty="0">
                          <a:solidFill>
                            <a:srgbClr val="000099"/>
                          </a:solidFill>
                          <a:latin typeface="Calibri" panose="020F0502020204030204" pitchFamily="34" charset="0"/>
                          <a:ea typeface="+mn-ea"/>
                          <a:cs typeface="Calibri" panose="020F0502020204030204" pitchFamily="34" charset="0"/>
                        </a:rPr>
                        <a:t>nei limiti dell’</a:t>
                      </a:r>
                      <a:r>
                        <a:rPr lang="it-IT" sz="2400" b="1" kern="1200" cap="small" baseline="0" dirty="0">
                          <a:solidFill>
                            <a:srgbClr val="FF7F00"/>
                          </a:solidFill>
                          <a:latin typeface="Calibri" panose="020F0502020204030204" pitchFamily="34" charset="0"/>
                          <a:ea typeface="+mn-ea"/>
                          <a:cs typeface="Calibri" panose="020F0502020204030204" pitchFamily="34" charset="0"/>
                        </a:rPr>
                        <a:t>80%</a:t>
                      </a:r>
                      <a:r>
                        <a:rPr lang="it-IT" sz="2400" b="1" kern="1200" cap="small" baseline="0" dirty="0">
                          <a:solidFill>
                            <a:srgbClr val="000099"/>
                          </a:solidFill>
                          <a:latin typeface="Calibri" panose="020F0502020204030204" pitchFamily="34" charset="0"/>
                          <a:ea typeface="+mn-ea"/>
                          <a:cs typeface="Calibri" panose="020F0502020204030204" pitchFamily="34" charset="0"/>
                        </a:rPr>
                        <a:t> della retribuzione mensile lorda (compresi i contributi previdenziali a carico del datore di lavoro) del personale beneficiario </a:t>
                      </a:r>
                    </a:p>
                    <a:p>
                      <a:pPr marL="17145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it-IT" sz="2400" b="1" kern="1200" cap="small" baseline="0" dirty="0">
                          <a:solidFill>
                            <a:srgbClr val="000099"/>
                          </a:solidFill>
                          <a:latin typeface="Calibri" panose="020F0502020204030204" pitchFamily="34" charset="0"/>
                          <a:ea typeface="+mn-ea"/>
                          <a:cs typeface="Calibri" panose="020F0502020204030204" pitchFamily="34" charset="0"/>
                        </a:rPr>
                        <a:t>l'imputabilità della sovvenzione per il pagamento dei salari può essere retrodatata al </a:t>
                      </a:r>
                      <a:r>
                        <a:rPr lang="it-IT" sz="2400" b="1" u="sng" kern="1200" cap="small" baseline="0" dirty="0">
                          <a:solidFill>
                            <a:srgbClr val="FF7F00"/>
                          </a:solidFill>
                          <a:latin typeface="Calibri" panose="020F0502020204030204" pitchFamily="34" charset="0"/>
                          <a:ea typeface="+mn-ea"/>
                          <a:cs typeface="Calibri" panose="020F0502020204030204" pitchFamily="34" charset="0"/>
                        </a:rPr>
                        <a:t>1° febbraio 202</a:t>
                      </a:r>
                      <a:r>
                        <a:rPr lang="it-IT" sz="2400" b="1" kern="1200" cap="small" baseline="0" dirty="0">
                          <a:solidFill>
                            <a:srgbClr val="FF7F00"/>
                          </a:solidFill>
                          <a:latin typeface="Calibri" panose="020F0502020204030204" pitchFamily="34" charset="0"/>
                          <a:ea typeface="+mn-ea"/>
                          <a:cs typeface="Calibri" panose="020F0502020204030204" pitchFamily="34" charset="0"/>
                        </a:rPr>
                        <a:t>0</a:t>
                      </a:r>
                      <a:endParaRPr lang="it-IT" sz="2800" b="1" cap="small" baseline="0" dirty="0">
                        <a:solidFill>
                          <a:srgbClr val="FF7F00"/>
                        </a:solidFill>
                        <a:latin typeface="Calibri" panose="020F0502020204030204" pitchFamily="34" charset="0"/>
                        <a:cs typeface="Calibri" panose="020F0502020204030204" pitchFamily="34" charset="0"/>
                      </a:endParaRPr>
                    </a:p>
                  </a:txBody>
                  <a:tcPr anchor="ctr">
                    <a:lnT w="28575" cap="flat" cmpd="sng" algn="ctr">
                      <a:solidFill>
                        <a:srgbClr val="FF7F00"/>
                      </a:solidFill>
                      <a:prstDash val="solid"/>
                      <a:round/>
                      <a:headEnd type="none" w="med" len="med"/>
                      <a:tailEnd type="none" w="med" len="med"/>
                    </a:lnT>
                    <a:lnB w="28575" cap="flat" cmpd="sng" algn="ctr">
                      <a:solidFill>
                        <a:srgbClr val="FF7F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538432">
                <a:tc>
                  <a:txBody>
                    <a:bodyPr/>
                    <a:lstStyle/>
                    <a:p>
                      <a:pPr marL="17145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it-IT" sz="2400" b="1" kern="1200" cap="small" baseline="0" dirty="0">
                          <a:solidFill>
                            <a:srgbClr val="000099"/>
                          </a:solidFill>
                          <a:latin typeface="Calibri" panose="020F0502020204030204" pitchFamily="34" charset="0"/>
                          <a:ea typeface="+mn-ea"/>
                          <a:cs typeface="Calibri" panose="020F0502020204030204" pitchFamily="34" charset="0"/>
                        </a:rPr>
                        <a:t>per </a:t>
                      </a:r>
                      <a:r>
                        <a:rPr lang="it-IT" sz="2400" b="1" u="sng" kern="1200" cap="small" baseline="0" dirty="0">
                          <a:solidFill>
                            <a:srgbClr val="FF7F00"/>
                          </a:solidFill>
                          <a:latin typeface="Calibri" panose="020F0502020204030204" pitchFamily="34" charset="0"/>
                          <a:ea typeface="+mn-ea"/>
                          <a:cs typeface="Calibri" panose="020F0502020204030204" pitchFamily="34" charset="0"/>
                        </a:rPr>
                        <a:t>12 mesi</a:t>
                      </a:r>
                      <a:r>
                        <a:rPr lang="it-IT" sz="2400" b="1" kern="1200" cap="small" baseline="0" dirty="0">
                          <a:solidFill>
                            <a:srgbClr val="000099"/>
                          </a:solidFill>
                          <a:latin typeface="Calibri" panose="020F0502020204030204" pitchFamily="34" charset="0"/>
                          <a:ea typeface="+mn-ea"/>
                          <a:cs typeface="Calibri" panose="020F0502020204030204" pitchFamily="34" charset="0"/>
                        </a:rPr>
                        <a:t> a decorrere dalla domanda di aiuto ovvero dalla data di inizio dell‘imputabilità della sovvenzione se anteriore</a:t>
                      </a:r>
                    </a:p>
                  </a:txBody>
                  <a:tcPr anchor="ctr">
                    <a:lnT w="28575" cap="flat" cmpd="sng" algn="ctr">
                      <a:solidFill>
                        <a:srgbClr val="FF7F00"/>
                      </a:solidFill>
                      <a:prstDash val="solid"/>
                      <a:round/>
                      <a:headEnd type="none" w="med" len="med"/>
                      <a:tailEnd type="none" w="med" len="med"/>
                    </a:lnT>
                    <a:lnB w="28575" cap="flat" cmpd="sng" algn="ctr">
                      <a:solidFill>
                        <a:srgbClr val="FF7F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26770">
                <a:tc>
                  <a:txBody>
                    <a:bodyPr/>
                    <a:lstStyle/>
                    <a:p>
                      <a:pPr marL="17145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it-IT" sz="2400" b="1" kern="1200" cap="small" baseline="0" dirty="0">
                          <a:solidFill>
                            <a:srgbClr val="000099"/>
                          </a:solidFill>
                          <a:latin typeface="Calibri" panose="020F0502020204030204" pitchFamily="34" charset="0"/>
                          <a:ea typeface="+mn-ea"/>
                          <a:cs typeface="Calibri" panose="020F0502020204030204" pitchFamily="34" charset="0"/>
                        </a:rPr>
                        <a:t>il personale che ne beneficia continui a svolgere in modo continuativo l'attività lavorativa durante tutto il periodo per il quale è concesso l'aiuto</a:t>
                      </a:r>
                    </a:p>
                  </a:txBody>
                  <a:tcPr anchor="ctr">
                    <a:lnT w="28575" cap="flat" cmpd="sng" algn="ctr">
                      <a:solidFill>
                        <a:srgbClr val="FF7F00"/>
                      </a:solidFill>
                      <a:prstDash val="solid"/>
                      <a:round/>
                      <a:headEnd type="none" w="med" len="med"/>
                      <a:tailEnd type="none" w="med" len="med"/>
                    </a:lnT>
                    <a:lnB w="28575" cap="flat" cmpd="sng" algn="ctr">
                      <a:solidFill>
                        <a:srgbClr val="FF7F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10" name="CasellaDiTesto 9"/>
          <p:cNvSpPr txBox="1"/>
          <p:nvPr/>
        </p:nvSpPr>
        <p:spPr>
          <a:xfrm>
            <a:off x="876300" y="1318913"/>
            <a:ext cx="4267200" cy="461665"/>
          </a:xfrm>
          <a:prstGeom prst="rect">
            <a:avLst/>
          </a:prstGeom>
          <a:noFill/>
        </p:spPr>
        <p:txBody>
          <a:bodyPr wrap="square" rtlCol="0">
            <a:spAutoFit/>
          </a:bodyPr>
          <a:lstStyle/>
          <a:p>
            <a:r>
              <a:rPr lang="it-IT" sz="2400" b="1" cap="small" dirty="0">
                <a:solidFill>
                  <a:schemeClr val="accent1"/>
                </a:solidFill>
                <a:latin typeface="Calibri" panose="020F0502020204030204" pitchFamily="34" charset="0"/>
                <a:cs typeface="Calibri" panose="020F0502020204030204" pitchFamily="34" charset="0"/>
              </a:rPr>
              <a:t>ART. 60</a:t>
            </a:r>
          </a:p>
        </p:txBody>
      </p:sp>
      <p:graphicFrame>
        <p:nvGraphicFramePr>
          <p:cNvPr id="11" name="Tabella 10"/>
          <p:cNvGraphicFramePr>
            <a:graphicFrameLocks noGrp="1"/>
          </p:cNvGraphicFramePr>
          <p:nvPr/>
        </p:nvGraphicFramePr>
        <p:xfrm>
          <a:off x="14763750" y="-495300"/>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lang="it-IT" dirty="0"/>
                    </a:p>
                  </a:txBody>
                  <a:tcPr>
                    <a:lnL w="38100" cmpd="sng">
                      <a:solidFill>
                        <a:srgbClr val="000099"/>
                      </a:solidFill>
                      <a:prstDash val="solid"/>
                    </a:lnL>
                    <a:lnR w="38100" cmpd="sng">
                      <a:solidFill>
                        <a:srgbClr val="000099"/>
                      </a:solidFill>
                      <a:prstDash val="solid"/>
                    </a:lnR>
                    <a:lnT w="38100" cmpd="sng">
                      <a:solidFill>
                        <a:srgbClr val="000099"/>
                      </a:solidFill>
                      <a:prstDash val="solid"/>
                    </a:lnT>
                    <a:lnB w="38100" cmpd="sng">
                      <a:solidFill>
                        <a:srgbClr val="000099"/>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48148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AE3FB-4EB9-4FE6-8E65-B5FAA422F121}"/>
              </a:ext>
            </a:extLst>
          </p:cNvPr>
          <p:cNvSpPr>
            <a:spLocks noGrp="1"/>
          </p:cNvSpPr>
          <p:nvPr>
            <p:ph type="body" sz="quarter" idx="10"/>
          </p:nvPr>
        </p:nvSpPr>
        <p:spPr>
          <a:xfrm>
            <a:off x="972442" y="347640"/>
            <a:ext cx="11219558" cy="724247"/>
          </a:xfrm>
          <a:solidFill>
            <a:srgbClr val="000099"/>
          </a:solidFill>
        </p:spPr>
        <p:txBody>
          <a:bodyPr/>
          <a:lstStyle/>
          <a:p>
            <a:r>
              <a:rPr lang="en-US" sz="4400" b="1" cap="small" dirty="0" err="1">
                <a:solidFill>
                  <a:schemeClr val="bg1"/>
                </a:solidFill>
                <a:latin typeface="Calibri" panose="020F0502020204030204" pitchFamily="34" charset="0"/>
              </a:rPr>
              <a:t>proroga</a:t>
            </a:r>
            <a:r>
              <a:rPr lang="en-US" sz="4400" b="1" cap="small" dirty="0">
                <a:solidFill>
                  <a:schemeClr val="bg1"/>
                </a:solidFill>
                <a:latin typeface="Calibri" panose="020F0502020204030204" pitchFamily="34" charset="0"/>
              </a:rPr>
              <a:t> </a:t>
            </a:r>
            <a:r>
              <a:rPr lang="en-US" sz="4400" b="1" cap="small" dirty="0" err="1">
                <a:solidFill>
                  <a:schemeClr val="bg1"/>
                </a:solidFill>
                <a:latin typeface="Calibri" panose="020F0502020204030204" pitchFamily="34" charset="0"/>
              </a:rPr>
              <a:t>congedi</a:t>
            </a:r>
            <a:r>
              <a:rPr lang="en-US" sz="4400" b="1" cap="small" dirty="0">
                <a:solidFill>
                  <a:schemeClr val="bg1"/>
                </a:solidFill>
                <a:latin typeface="Calibri" panose="020F0502020204030204" pitchFamily="34" charset="0"/>
              </a:rPr>
              <a:t> per </a:t>
            </a:r>
            <a:r>
              <a:rPr lang="en-US" sz="4400" b="1" cap="small" dirty="0" err="1">
                <a:solidFill>
                  <a:schemeClr val="bg1"/>
                </a:solidFill>
                <a:latin typeface="Calibri" panose="020F0502020204030204" pitchFamily="34" charset="0"/>
              </a:rPr>
              <a:t>i</a:t>
            </a:r>
            <a:r>
              <a:rPr lang="en-US" sz="4400" b="1" cap="small" dirty="0">
                <a:solidFill>
                  <a:schemeClr val="bg1"/>
                </a:solidFill>
                <a:latin typeface="Calibri" panose="020F0502020204030204" pitchFamily="34" charset="0"/>
              </a:rPr>
              <a:t> </a:t>
            </a:r>
            <a:r>
              <a:rPr lang="en-US" sz="4400" b="1" cap="small" dirty="0" err="1">
                <a:solidFill>
                  <a:schemeClr val="bg1"/>
                </a:solidFill>
                <a:latin typeface="Calibri" panose="020F0502020204030204" pitchFamily="34" charset="0"/>
              </a:rPr>
              <a:t>dipendenti</a:t>
            </a:r>
            <a:endParaRPr lang="en-US" sz="4400" b="1" cap="small" dirty="0">
              <a:solidFill>
                <a:schemeClr val="bg1"/>
              </a:solidFill>
              <a:latin typeface="Calibri" panose="020F0502020204030204" pitchFamily="34" charset="0"/>
            </a:endParaRPr>
          </a:p>
        </p:txBody>
      </p:sp>
      <p:pic>
        <p:nvPicPr>
          <p:cNvPr id="13"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74" y="6234549"/>
            <a:ext cx="1913465" cy="484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la 4"/>
          <p:cNvGraphicFramePr>
            <a:graphicFrameLocks noGrp="1"/>
          </p:cNvGraphicFramePr>
          <p:nvPr>
            <p:extLst>
              <p:ext uri="{D42A27DB-BD31-4B8C-83A1-F6EECF244321}">
                <p14:modId xmlns:p14="http://schemas.microsoft.com/office/powerpoint/2010/main" val="861409585"/>
              </p:ext>
            </p:extLst>
          </p:nvPr>
        </p:nvGraphicFramePr>
        <p:xfrm>
          <a:off x="762000" y="1968969"/>
          <a:ext cx="10991850" cy="3959391"/>
        </p:xfrm>
        <a:graphic>
          <a:graphicData uri="http://schemas.openxmlformats.org/drawingml/2006/table">
            <a:tbl>
              <a:tblPr firstRow="1" bandRow="1">
                <a:tableStyleId>{5C22544A-7EE6-4342-B048-85BDC9FD1C3A}</a:tableStyleId>
              </a:tblPr>
              <a:tblGrid>
                <a:gridCol w="10991850">
                  <a:extLst>
                    <a:ext uri="{9D8B030D-6E8A-4147-A177-3AD203B41FA5}">
                      <a16:colId xmlns:a16="http://schemas.microsoft.com/office/drawing/2014/main" val="20000"/>
                    </a:ext>
                  </a:extLst>
                </a:gridCol>
              </a:tblGrid>
              <a:tr h="1307631">
                <a:tc>
                  <a:txBody>
                    <a:bodyPr/>
                    <a:lstStyle/>
                    <a:p>
                      <a:pPr marL="171450" indent="0" algn="just">
                        <a:lnSpc>
                          <a:spcPct val="100000"/>
                        </a:lnSpc>
                        <a:buClr>
                          <a:schemeClr val="accent1"/>
                        </a:buClr>
                        <a:buFont typeface="Wingdings" panose="05000000000000000000" pitchFamily="2" charset="2"/>
                        <a:buNone/>
                      </a:pPr>
                      <a:r>
                        <a:rPr lang="it-IT" sz="2400" b="1" cap="small" baseline="0" dirty="0">
                          <a:solidFill>
                            <a:srgbClr val="000099"/>
                          </a:solidFill>
                          <a:latin typeface="Calibri" panose="020F0502020204030204" pitchFamily="34" charset="0"/>
                          <a:cs typeface="Calibri" panose="020F0502020204030204" pitchFamily="34" charset="0"/>
                        </a:rPr>
                        <a:t>possibilità di fruire dei congedi </a:t>
                      </a:r>
                      <a:r>
                        <a:rPr lang="it-IT" sz="2400" b="1" u="sng" cap="small" baseline="0" dirty="0">
                          <a:solidFill>
                            <a:srgbClr val="FF7F00"/>
                          </a:solidFill>
                          <a:latin typeface="Calibri" panose="020F0502020204030204" pitchFamily="34" charset="0"/>
                          <a:cs typeface="Calibri" panose="020F0502020204030204" pitchFamily="34" charset="0"/>
                        </a:rPr>
                        <a:t>fino al 31 luglio </a:t>
                      </a:r>
                      <a:r>
                        <a:rPr lang="it-IT" sz="2400" b="1" cap="small" baseline="0" dirty="0">
                          <a:solidFill>
                            <a:srgbClr val="000099"/>
                          </a:solidFill>
                          <a:latin typeface="Calibri" panose="020F0502020204030204" pitchFamily="34" charset="0"/>
                          <a:cs typeface="Calibri" panose="020F0502020204030204" pitchFamily="34" charset="0"/>
                        </a:rPr>
                        <a:t>e per un periodo continuativo o frazionato non superiore a 30 giorni (per i figli di età non superiore a 12 anni e con il riconoscimento di una indennità pari al 50% della retribuzione)</a:t>
                      </a:r>
                    </a:p>
                  </a:txBody>
                  <a:tcPr anchor="ctr">
                    <a:lnT w="28575" cap="flat" cmpd="sng" algn="ctr">
                      <a:solidFill>
                        <a:srgbClr val="FF7F00"/>
                      </a:solidFill>
                      <a:prstDash val="solid"/>
                      <a:round/>
                      <a:headEnd type="none" w="med" len="med"/>
                      <a:tailEnd type="none" w="med" len="med"/>
                    </a:lnT>
                    <a:lnB w="28575" cap="flat" cmpd="sng" algn="ctr">
                      <a:solidFill>
                        <a:srgbClr val="FF7F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02071">
                <a:tc>
                  <a:txBody>
                    <a:bodyPr/>
                    <a:lstStyle/>
                    <a:p>
                      <a:pPr marL="17145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endParaRPr lang="it-IT" sz="2400" b="1" kern="1200" cap="small" baseline="0" dirty="0">
                        <a:solidFill>
                          <a:srgbClr val="000099"/>
                        </a:solidFill>
                        <a:latin typeface="Calibri" panose="020F0502020204030204" pitchFamily="34" charset="0"/>
                        <a:ea typeface="+mn-ea"/>
                        <a:cs typeface="Calibri" panose="020F0502020204030204" pitchFamily="34" charset="0"/>
                      </a:endParaRPr>
                    </a:p>
                    <a:p>
                      <a:pPr marL="17145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it-IT" sz="2400" b="1" kern="1200" cap="small" baseline="0" dirty="0">
                          <a:solidFill>
                            <a:srgbClr val="000099"/>
                          </a:solidFill>
                          <a:latin typeface="Calibri" panose="020F0502020204030204" pitchFamily="34" charset="0"/>
                          <a:ea typeface="+mn-ea"/>
                          <a:cs typeface="Calibri" panose="020F0502020204030204" pitchFamily="34" charset="0"/>
                        </a:rPr>
                        <a:t>i genitori con figli minori di 16 anni, hanno diritto ad astenersi dal lavoro per l’intero periodo di sospensione delle attività didattiche di ogni ordine e grado, senza corresponsione di indennità né riconoscimento di contribuzione figurativa (con divieto di licenziamento e diritto di conservazione del posto di lavoro), salvo che nel nucleo familiare non vi sia altro genitore non lavoratore o beneficiario di strumenti di sostegno al reddito</a:t>
                      </a:r>
                      <a:endParaRPr lang="it-IT" sz="2800" b="1" cap="small" baseline="0" dirty="0">
                        <a:solidFill>
                          <a:srgbClr val="000099"/>
                        </a:solidFill>
                        <a:latin typeface="Calibri" panose="020F0502020204030204" pitchFamily="34" charset="0"/>
                        <a:cs typeface="Calibri" panose="020F0502020204030204" pitchFamily="34" charset="0"/>
                      </a:endParaRPr>
                    </a:p>
                  </a:txBody>
                  <a:tcPr anchor="ctr">
                    <a:lnT w="28575" cap="flat" cmpd="sng" algn="ctr">
                      <a:solidFill>
                        <a:srgbClr val="FF7F00"/>
                      </a:solidFill>
                      <a:prstDash val="solid"/>
                      <a:round/>
                      <a:headEnd type="none" w="med" len="med"/>
                      <a:tailEnd type="none" w="med" len="med"/>
                    </a:lnT>
                    <a:lnB w="28575" cap="flat" cmpd="sng" algn="ctr">
                      <a:solidFill>
                        <a:srgbClr val="FF7F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0" name="CasellaDiTesto 9"/>
          <p:cNvSpPr txBox="1"/>
          <p:nvPr/>
        </p:nvSpPr>
        <p:spPr>
          <a:xfrm>
            <a:off x="914400" y="1352549"/>
            <a:ext cx="4267200" cy="461665"/>
          </a:xfrm>
          <a:prstGeom prst="rect">
            <a:avLst/>
          </a:prstGeom>
          <a:noFill/>
        </p:spPr>
        <p:txBody>
          <a:bodyPr wrap="square" rtlCol="0">
            <a:spAutoFit/>
          </a:bodyPr>
          <a:lstStyle/>
          <a:p>
            <a:r>
              <a:rPr lang="it-IT" sz="2400" b="1" cap="small" dirty="0">
                <a:solidFill>
                  <a:schemeClr val="accent1"/>
                </a:solidFill>
                <a:latin typeface="Calibri" panose="020F0502020204030204" pitchFamily="34" charset="0"/>
                <a:cs typeface="Calibri" panose="020F0502020204030204" pitchFamily="34" charset="0"/>
              </a:rPr>
              <a:t>ART. 72</a:t>
            </a:r>
          </a:p>
        </p:txBody>
      </p:sp>
      <p:graphicFrame>
        <p:nvGraphicFramePr>
          <p:cNvPr id="11" name="Tabella 10"/>
          <p:cNvGraphicFramePr>
            <a:graphicFrameLocks noGrp="1"/>
          </p:cNvGraphicFramePr>
          <p:nvPr/>
        </p:nvGraphicFramePr>
        <p:xfrm>
          <a:off x="14763750" y="-495300"/>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lang="it-IT" dirty="0"/>
                    </a:p>
                  </a:txBody>
                  <a:tcPr>
                    <a:lnL w="38100" cmpd="sng">
                      <a:solidFill>
                        <a:srgbClr val="000099"/>
                      </a:solidFill>
                      <a:prstDash val="solid"/>
                    </a:lnL>
                    <a:lnR w="38100" cmpd="sng">
                      <a:solidFill>
                        <a:srgbClr val="000099"/>
                      </a:solidFill>
                      <a:prstDash val="solid"/>
                    </a:lnR>
                    <a:lnT w="38100" cmpd="sng">
                      <a:solidFill>
                        <a:srgbClr val="000099"/>
                      </a:solidFill>
                      <a:prstDash val="solid"/>
                    </a:lnT>
                    <a:lnB w="38100" cmpd="sng">
                      <a:solidFill>
                        <a:srgbClr val="000099"/>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20292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AE3FB-4EB9-4FE6-8E65-B5FAA422F121}"/>
              </a:ext>
            </a:extLst>
          </p:cNvPr>
          <p:cNvSpPr>
            <a:spLocks noGrp="1"/>
          </p:cNvSpPr>
          <p:nvPr>
            <p:ph type="body" sz="quarter" idx="10"/>
          </p:nvPr>
        </p:nvSpPr>
        <p:spPr>
          <a:xfrm>
            <a:off x="972442" y="347640"/>
            <a:ext cx="11219558" cy="724247"/>
          </a:xfrm>
          <a:solidFill>
            <a:srgbClr val="000099"/>
          </a:solidFill>
        </p:spPr>
        <p:txBody>
          <a:bodyPr/>
          <a:lstStyle/>
          <a:p>
            <a:r>
              <a:rPr lang="en-US" sz="4400" b="1" cap="small" dirty="0" err="1">
                <a:solidFill>
                  <a:schemeClr val="bg1"/>
                </a:solidFill>
                <a:latin typeface="Calibri" panose="020F0502020204030204" pitchFamily="34" charset="0"/>
              </a:rPr>
              <a:t>proroga</a:t>
            </a:r>
            <a:r>
              <a:rPr lang="en-US" sz="4400" b="1" cap="small" dirty="0">
                <a:solidFill>
                  <a:schemeClr val="bg1"/>
                </a:solidFill>
                <a:latin typeface="Calibri" panose="020F0502020204030204" pitchFamily="34" charset="0"/>
              </a:rPr>
              <a:t> </a:t>
            </a:r>
            <a:r>
              <a:rPr lang="en-US" sz="4400" b="1" cap="small" dirty="0" err="1">
                <a:solidFill>
                  <a:schemeClr val="bg1"/>
                </a:solidFill>
                <a:latin typeface="Calibri" panose="020F0502020204030204" pitchFamily="34" charset="0"/>
              </a:rPr>
              <a:t>permessi</a:t>
            </a:r>
            <a:r>
              <a:rPr lang="en-US" sz="4400" b="1" cap="small" dirty="0">
                <a:solidFill>
                  <a:schemeClr val="bg1"/>
                </a:solidFill>
                <a:latin typeface="Calibri" panose="020F0502020204030204" pitchFamily="34" charset="0"/>
              </a:rPr>
              <a:t> </a:t>
            </a:r>
            <a:r>
              <a:rPr lang="en-US" sz="4400" b="1" cap="small" dirty="0" err="1">
                <a:solidFill>
                  <a:schemeClr val="bg1"/>
                </a:solidFill>
                <a:latin typeface="Calibri" panose="020F0502020204030204" pitchFamily="34" charset="0"/>
              </a:rPr>
              <a:t>retribuiti</a:t>
            </a:r>
            <a:r>
              <a:rPr lang="en-US" sz="4400" b="1" cap="small" dirty="0">
                <a:solidFill>
                  <a:schemeClr val="bg1"/>
                </a:solidFill>
                <a:latin typeface="Calibri" panose="020F0502020204030204" pitchFamily="34" charset="0"/>
              </a:rPr>
              <a:t> l. n. 104/92</a:t>
            </a:r>
          </a:p>
        </p:txBody>
      </p:sp>
      <p:pic>
        <p:nvPicPr>
          <p:cNvPr id="13"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74" y="6234549"/>
            <a:ext cx="1913465" cy="484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la 4"/>
          <p:cNvGraphicFramePr>
            <a:graphicFrameLocks noGrp="1"/>
          </p:cNvGraphicFramePr>
          <p:nvPr>
            <p:extLst>
              <p:ext uri="{D42A27DB-BD31-4B8C-83A1-F6EECF244321}">
                <p14:modId xmlns:p14="http://schemas.microsoft.com/office/powerpoint/2010/main" val="2048074174"/>
              </p:ext>
            </p:extLst>
          </p:nvPr>
        </p:nvGraphicFramePr>
        <p:xfrm>
          <a:off x="965863" y="2482182"/>
          <a:ext cx="10439400" cy="1554480"/>
        </p:xfrm>
        <a:graphic>
          <a:graphicData uri="http://schemas.openxmlformats.org/drawingml/2006/table">
            <a:tbl>
              <a:tblPr firstRow="1" bandRow="1">
                <a:tableStyleId>{5C22544A-7EE6-4342-B048-85BDC9FD1C3A}</a:tableStyleId>
              </a:tblPr>
              <a:tblGrid>
                <a:gridCol w="10439400">
                  <a:extLst>
                    <a:ext uri="{9D8B030D-6E8A-4147-A177-3AD203B41FA5}">
                      <a16:colId xmlns:a16="http://schemas.microsoft.com/office/drawing/2014/main" val="20000"/>
                    </a:ext>
                  </a:extLst>
                </a:gridCol>
              </a:tblGrid>
              <a:tr h="475175">
                <a:tc>
                  <a:txBody>
                    <a:bodyPr/>
                    <a:lstStyle/>
                    <a:p>
                      <a:pPr marL="17145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endParaRPr lang="it-IT" sz="2400" b="1" kern="1200" cap="small" baseline="0" dirty="0">
                        <a:solidFill>
                          <a:srgbClr val="000099"/>
                        </a:solidFill>
                        <a:latin typeface="Calibri" panose="020F0502020204030204" pitchFamily="34" charset="0"/>
                        <a:ea typeface="+mn-ea"/>
                        <a:cs typeface="Calibri" panose="020F0502020204030204" pitchFamily="34" charset="0"/>
                      </a:endParaRPr>
                    </a:p>
                    <a:p>
                      <a:pPr marL="17145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it-IT" sz="2400" b="1" kern="1200" cap="small" baseline="0" dirty="0">
                          <a:solidFill>
                            <a:srgbClr val="000099"/>
                          </a:solidFill>
                          <a:latin typeface="Calibri" panose="020F0502020204030204" pitchFamily="34" charset="0"/>
                          <a:ea typeface="+mn-ea"/>
                          <a:cs typeface="Calibri" panose="020F0502020204030204" pitchFamily="34" charset="0"/>
                        </a:rPr>
                        <a:t>riconosciute ulteriori complessive dodici giornate, usufruibili nei mesi di maggio e giugno 2020, per i permessi retribuiti di cui alla L. n. 104/92</a:t>
                      </a:r>
                    </a:p>
                    <a:p>
                      <a:pPr marL="17145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endParaRPr lang="it-IT" sz="2400" b="1" kern="1200" cap="small" baseline="0" dirty="0">
                        <a:solidFill>
                          <a:srgbClr val="000099"/>
                        </a:solidFill>
                        <a:latin typeface="Calibri" panose="020F0502020204030204" pitchFamily="34" charset="0"/>
                        <a:ea typeface="+mn-ea"/>
                        <a:cs typeface="Calibri" panose="020F0502020204030204" pitchFamily="34" charset="0"/>
                      </a:endParaRPr>
                    </a:p>
                  </a:txBody>
                  <a:tcPr anchor="ctr">
                    <a:lnT w="28575" cap="flat" cmpd="sng" algn="ctr">
                      <a:solidFill>
                        <a:srgbClr val="FF7F00"/>
                      </a:solidFill>
                      <a:prstDash val="solid"/>
                      <a:round/>
                      <a:headEnd type="none" w="med" len="med"/>
                      <a:tailEnd type="none" w="med" len="med"/>
                    </a:lnT>
                    <a:lnB w="28575" cap="flat" cmpd="sng" algn="ctr">
                      <a:solidFill>
                        <a:srgbClr val="FF7F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0" name="CasellaDiTesto 9"/>
          <p:cNvSpPr txBox="1"/>
          <p:nvPr/>
        </p:nvSpPr>
        <p:spPr>
          <a:xfrm>
            <a:off x="1061399" y="1783619"/>
            <a:ext cx="4267200" cy="461665"/>
          </a:xfrm>
          <a:prstGeom prst="rect">
            <a:avLst/>
          </a:prstGeom>
          <a:noFill/>
        </p:spPr>
        <p:txBody>
          <a:bodyPr wrap="square" rtlCol="0">
            <a:spAutoFit/>
          </a:bodyPr>
          <a:lstStyle/>
          <a:p>
            <a:r>
              <a:rPr lang="it-IT" sz="2400" b="1" cap="small" dirty="0">
                <a:solidFill>
                  <a:schemeClr val="accent1"/>
                </a:solidFill>
                <a:latin typeface="Calibri" panose="020F0502020204030204" pitchFamily="34" charset="0"/>
                <a:cs typeface="Calibri" panose="020F0502020204030204" pitchFamily="34" charset="0"/>
              </a:rPr>
              <a:t>ART. 73</a:t>
            </a:r>
          </a:p>
        </p:txBody>
      </p:sp>
      <p:graphicFrame>
        <p:nvGraphicFramePr>
          <p:cNvPr id="11" name="Tabella 10"/>
          <p:cNvGraphicFramePr>
            <a:graphicFrameLocks noGrp="1"/>
          </p:cNvGraphicFramePr>
          <p:nvPr/>
        </p:nvGraphicFramePr>
        <p:xfrm>
          <a:off x="14763750" y="-495300"/>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lang="it-IT" dirty="0"/>
                    </a:p>
                  </a:txBody>
                  <a:tcPr>
                    <a:lnL w="38100" cmpd="sng">
                      <a:solidFill>
                        <a:srgbClr val="000099"/>
                      </a:solidFill>
                      <a:prstDash val="solid"/>
                    </a:lnL>
                    <a:lnR w="38100" cmpd="sng">
                      <a:solidFill>
                        <a:srgbClr val="000099"/>
                      </a:solidFill>
                      <a:prstDash val="solid"/>
                    </a:lnR>
                    <a:lnT w="38100" cmpd="sng">
                      <a:solidFill>
                        <a:srgbClr val="000099"/>
                      </a:solidFill>
                      <a:prstDash val="solid"/>
                    </a:lnT>
                    <a:lnB w="38100" cmpd="sng">
                      <a:solidFill>
                        <a:srgbClr val="000099"/>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68271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AE3FB-4EB9-4FE6-8E65-B5FAA422F121}"/>
              </a:ext>
            </a:extLst>
          </p:cNvPr>
          <p:cNvSpPr>
            <a:spLocks noGrp="1"/>
          </p:cNvSpPr>
          <p:nvPr>
            <p:ph type="body" sz="quarter" idx="10"/>
          </p:nvPr>
        </p:nvSpPr>
        <p:spPr>
          <a:xfrm>
            <a:off x="972442" y="347640"/>
            <a:ext cx="11219558" cy="724247"/>
          </a:xfrm>
          <a:solidFill>
            <a:srgbClr val="000099"/>
          </a:solidFill>
        </p:spPr>
        <p:txBody>
          <a:bodyPr/>
          <a:lstStyle/>
          <a:p>
            <a:r>
              <a:rPr lang="en-US" sz="4400" b="1" cap="small" dirty="0" err="1">
                <a:solidFill>
                  <a:schemeClr val="bg1"/>
                </a:solidFill>
                <a:latin typeface="Calibri" panose="020F0502020204030204" pitchFamily="34" charset="0"/>
              </a:rPr>
              <a:t>sorveglianza</a:t>
            </a:r>
            <a:r>
              <a:rPr lang="en-US" sz="4400" b="1" cap="small" dirty="0">
                <a:solidFill>
                  <a:schemeClr val="bg1"/>
                </a:solidFill>
                <a:latin typeface="Calibri" panose="020F0502020204030204" pitchFamily="34" charset="0"/>
              </a:rPr>
              <a:t> sanitaria </a:t>
            </a:r>
            <a:r>
              <a:rPr lang="en-US" sz="4400" b="1" cap="small" dirty="0" err="1">
                <a:solidFill>
                  <a:schemeClr val="bg1"/>
                </a:solidFill>
                <a:latin typeface="Calibri" panose="020F0502020204030204" pitchFamily="34" charset="0"/>
              </a:rPr>
              <a:t>attiva</a:t>
            </a:r>
            <a:endParaRPr lang="en-US" sz="4400" b="1" cap="small" dirty="0">
              <a:solidFill>
                <a:schemeClr val="bg1"/>
              </a:solidFill>
              <a:latin typeface="Calibri" panose="020F0502020204030204" pitchFamily="34" charset="0"/>
            </a:endParaRPr>
          </a:p>
        </p:txBody>
      </p:sp>
      <p:pic>
        <p:nvPicPr>
          <p:cNvPr id="13"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74" y="6234549"/>
            <a:ext cx="1913465" cy="484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la 4"/>
          <p:cNvGraphicFramePr>
            <a:graphicFrameLocks noGrp="1"/>
          </p:cNvGraphicFramePr>
          <p:nvPr>
            <p:extLst>
              <p:ext uri="{D42A27DB-BD31-4B8C-83A1-F6EECF244321}">
                <p14:modId xmlns:p14="http://schemas.microsoft.com/office/powerpoint/2010/main" val="3743497676"/>
              </p:ext>
            </p:extLst>
          </p:nvPr>
        </p:nvGraphicFramePr>
        <p:xfrm>
          <a:off x="1065739" y="2247900"/>
          <a:ext cx="10172700" cy="2209800"/>
        </p:xfrm>
        <a:graphic>
          <a:graphicData uri="http://schemas.openxmlformats.org/drawingml/2006/table">
            <a:tbl>
              <a:tblPr firstRow="1" bandRow="1">
                <a:tableStyleId>{5C22544A-7EE6-4342-B048-85BDC9FD1C3A}</a:tableStyleId>
              </a:tblPr>
              <a:tblGrid>
                <a:gridCol w="10172700">
                  <a:extLst>
                    <a:ext uri="{9D8B030D-6E8A-4147-A177-3AD203B41FA5}">
                      <a16:colId xmlns:a16="http://schemas.microsoft.com/office/drawing/2014/main" val="20000"/>
                    </a:ext>
                  </a:extLst>
                </a:gridCol>
              </a:tblGrid>
              <a:tr h="2209800">
                <a:tc>
                  <a:txBody>
                    <a:bodyPr/>
                    <a:lstStyle/>
                    <a:p>
                      <a:pPr marL="17145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it-IT" sz="2400" b="1" kern="1200" cap="small" baseline="0" dirty="0">
                          <a:solidFill>
                            <a:srgbClr val="000099"/>
                          </a:solidFill>
                          <a:latin typeface="Calibri" panose="020F0502020204030204" pitchFamily="34" charset="0"/>
                          <a:ea typeface="+mn-ea"/>
                          <a:cs typeface="Calibri" panose="020F0502020204030204" pitchFamily="34" charset="0"/>
                        </a:rPr>
                        <a:t>ampliato al </a:t>
                      </a:r>
                      <a:r>
                        <a:rPr lang="it-IT" sz="2400" b="1" u="sng" kern="1200" cap="small" baseline="0" dirty="0">
                          <a:solidFill>
                            <a:srgbClr val="FF7F00"/>
                          </a:solidFill>
                          <a:latin typeface="Calibri" panose="020F0502020204030204" pitchFamily="34" charset="0"/>
                          <a:ea typeface="+mn-ea"/>
                          <a:cs typeface="Calibri" panose="020F0502020204030204" pitchFamily="34" charset="0"/>
                        </a:rPr>
                        <a:t>31 luglio 2020 </a:t>
                      </a:r>
                      <a:r>
                        <a:rPr lang="it-IT" sz="2400" b="1" kern="1200" cap="small" baseline="0" dirty="0">
                          <a:solidFill>
                            <a:srgbClr val="000099"/>
                          </a:solidFill>
                          <a:latin typeface="Calibri" panose="020F0502020204030204" pitchFamily="34" charset="0"/>
                          <a:ea typeface="+mn-ea"/>
                          <a:cs typeface="Calibri" panose="020F0502020204030204" pitchFamily="34" charset="0"/>
                        </a:rPr>
                        <a:t>il termine sino al quale il periodo di assenza dei lavoratori dipendenti del settore pubblico e privato con disabilità, immunodepressi e con patologie oncologiche è equiparato a ricovero ospedaliero nonché il limite massimo di spesa per l'anno 2020 che passa da 130 milioni di euro a 380 milioni di euro</a:t>
                      </a:r>
                    </a:p>
                  </a:txBody>
                  <a:tcPr anchor="ctr">
                    <a:lnT w="28575" cap="flat" cmpd="sng" algn="ctr">
                      <a:solidFill>
                        <a:srgbClr val="FF7F00"/>
                      </a:solidFill>
                      <a:prstDash val="solid"/>
                      <a:round/>
                      <a:headEnd type="none" w="med" len="med"/>
                      <a:tailEnd type="none" w="med" len="med"/>
                    </a:lnT>
                    <a:lnB w="28575" cap="flat" cmpd="sng" algn="ctr">
                      <a:solidFill>
                        <a:srgbClr val="FF7F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0" name="CasellaDiTesto 9"/>
          <p:cNvSpPr txBox="1"/>
          <p:nvPr/>
        </p:nvSpPr>
        <p:spPr>
          <a:xfrm>
            <a:off x="1065739" y="1606895"/>
            <a:ext cx="4267200" cy="461665"/>
          </a:xfrm>
          <a:prstGeom prst="rect">
            <a:avLst/>
          </a:prstGeom>
          <a:noFill/>
        </p:spPr>
        <p:txBody>
          <a:bodyPr wrap="square" rtlCol="0">
            <a:spAutoFit/>
          </a:bodyPr>
          <a:lstStyle/>
          <a:p>
            <a:r>
              <a:rPr lang="it-IT" sz="2400" b="1" cap="small" dirty="0">
                <a:solidFill>
                  <a:schemeClr val="accent1"/>
                </a:solidFill>
                <a:latin typeface="Calibri" panose="020F0502020204030204" pitchFamily="34" charset="0"/>
                <a:cs typeface="Calibri" panose="020F0502020204030204" pitchFamily="34" charset="0"/>
              </a:rPr>
              <a:t>ART. 74</a:t>
            </a:r>
          </a:p>
        </p:txBody>
      </p:sp>
    </p:spTree>
    <p:extLst>
      <p:ext uri="{BB962C8B-B14F-4D97-AF65-F5344CB8AC3E}">
        <p14:creationId xmlns:p14="http://schemas.microsoft.com/office/powerpoint/2010/main" val="3450070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AE3FB-4EB9-4FE6-8E65-B5FAA422F121}"/>
              </a:ext>
            </a:extLst>
          </p:cNvPr>
          <p:cNvSpPr>
            <a:spLocks noGrp="1"/>
          </p:cNvSpPr>
          <p:nvPr>
            <p:ph type="body" sz="quarter" idx="10"/>
          </p:nvPr>
        </p:nvSpPr>
        <p:spPr>
          <a:xfrm>
            <a:off x="972442" y="347640"/>
            <a:ext cx="11219558" cy="724247"/>
          </a:xfrm>
          <a:solidFill>
            <a:srgbClr val="000099"/>
          </a:solidFill>
        </p:spPr>
        <p:txBody>
          <a:bodyPr/>
          <a:lstStyle/>
          <a:p>
            <a:r>
              <a:rPr lang="en-US" sz="4400" b="1" cap="small" dirty="0" err="1">
                <a:solidFill>
                  <a:schemeClr val="bg1"/>
                </a:solidFill>
                <a:latin typeface="Calibri" panose="020F0502020204030204" pitchFamily="34" charset="0"/>
              </a:rPr>
              <a:t>modifiche</a:t>
            </a:r>
            <a:r>
              <a:rPr lang="en-US" sz="4400" b="1" cap="small" dirty="0">
                <a:solidFill>
                  <a:schemeClr val="bg1"/>
                </a:solidFill>
                <a:latin typeface="Calibri" panose="020F0502020204030204" pitchFamily="34" charset="0"/>
              </a:rPr>
              <a:t> in </a:t>
            </a:r>
            <a:r>
              <a:rPr lang="en-US" sz="4400" b="1" cap="small" dirty="0" err="1">
                <a:solidFill>
                  <a:schemeClr val="bg1"/>
                </a:solidFill>
                <a:latin typeface="Calibri" panose="020F0502020204030204" pitchFamily="34" charset="0"/>
              </a:rPr>
              <a:t>materia</a:t>
            </a:r>
            <a:r>
              <a:rPr lang="en-US" sz="4400" b="1" cap="small" dirty="0">
                <a:solidFill>
                  <a:schemeClr val="bg1"/>
                </a:solidFill>
                <a:latin typeface="Calibri" panose="020F0502020204030204" pitchFamily="34" charset="0"/>
              </a:rPr>
              <a:t> di </a:t>
            </a:r>
            <a:r>
              <a:rPr lang="en-US" sz="4400" b="1" cap="small" dirty="0" err="1">
                <a:solidFill>
                  <a:schemeClr val="bg1"/>
                </a:solidFill>
                <a:latin typeface="Calibri" panose="020F0502020204030204" pitchFamily="34" charset="0"/>
              </a:rPr>
              <a:t>licenziamenti</a:t>
            </a:r>
            <a:endParaRPr lang="en-US" sz="4400" b="1" cap="small" dirty="0">
              <a:solidFill>
                <a:schemeClr val="bg1"/>
              </a:solidFill>
              <a:latin typeface="Calibri" panose="020F0502020204030204" pitchFamily="34" charset="0"/>
            </a:endParaRPr>
          </a:p>
        </p:txBody>
      </p:sp>
      <p:pic>
        <p:nvPicPr>
          <p:cNvPr id="13"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74" y="6234549"/>
            <a:ext cx="1913465" cy="484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la 4"/>
          <p:cNvGraphicFramePr>
            <a:graphicFrameLocks noGrp="1"/>
          </p:cNvGraphicFramePr>
          <p:nvPr>
            <p:extLst>
              <p:ext uri="{D42A27DB-BD31-4B8C-83A1-F6EECF244321}">
                <p14:modId xmlns:p14="http://schemas.microsoft.com/office/powerpoint/2010/main" val="1093281357"/>
              </p:ext>
            </p:extLst>
          </p:nvPr>
        </p:nvGraphicFramePr>
        <p:xfrm>
          <a:off x="951439" y="2007069"/>
          <a:ext cx="10700284" cy="3931920"/>
        </p:xfrm>
        <a:graphic>
          <a:graphicData uri="http://schemas.openxmlformats.org/drawingml/2006/table">
            <a:tbl>
              <a:tblPr firstRow="1" bandRow="1">
                <a:tableStyleId>{5C22544A-7EE6-4342-B048-85BDC9FD1C3A}</a:tableStyleId>
              </a:tblPr>
              <a:tblGrid>
                <a:gridCol w="10700284">
                  <a:extLst>
                    <a:ext uri="{9D8B030D-6E8A-4147-A177-3AD203B41FA5}">
                      <a16:colId xmlns:a16="http://schemas.microsoft.com/office/drawing/2014/main" val="20000"/>
                    </a:ext>
                  </a:extLst>
                </a:gridCol>
              </a:tblGrid>
              <a:tr h="475175">
                <a:tc>
                  <a:txBody>
                    <a:bodyPr/>
                    <a:lstStyle/>
                    <a:p>
                      <a:pPr marL="171450" indent="0" algn="just">
                        <a:lnSpc>
                          <a:spcPct val="100000"/>
                        </a:lnSpc>
                        <a:buClr>
                          <a:schemeClr val="accent1"/>
                        </a:buClr>
                        <a:buFont typeface="Wingdings" panose="05000000000000000000" pitchFamily="2" charset="2"/>
                        <a:buNone/>
                      </a:pPr>
                      <a:r>
                        <a:rPr lang="it-IT" sz="2400" b="1" cap="small" baseline="0" dirty="0">
                          <a:solidFill>
                            <a:srgbClr val="000099"/>
                          </a:solidFill>
                          <a:latin typeface="Calibri" panose="020F0502020204030204" pitchFamily="34" charset="0"/>
                          <a:cs typeface="Calibri" panose="020F0502020204030204" pitchFamily="34" charset="0"/>
                        </a:rPr>
                        <a:t>ampliato a 5 mesi il termine entro il quale sono vietati i licenziamenti individuali e collettivi per giustificato motivo oggettivo (</a:t>
                      </a:r>
                      <a:r>
                        <a:rPr lang="it-IT" sz="2400" b="1" u="sng" cap="small" baseline="0" dirty="0">
                          <a:solidFill>
                            <a:srgbClr val="FF7F00"/>
                          </a:solidFill>
                          <a:latin typeface="Calibri" panose="020F0502020204030204" pitchFamily="34" charset="0"/>
                          <a:cs typeface="Calibri" panose="020F0502020204030204" pitchFamily="34" charset="0"/>
                        </a:rPr>
                        <a:t>17 agosto 2020</a:t>
                      </a:r>
                      <a:r>
                        <a:rPr lang="it-IT" sz="2400" b="1" cap="small" baseline="0" dirty="0">
                          <a:solidFill>
                            <a:srgbClr val="000099"/>
                          </a:solidFill>
                          <a:latin typeface="Calibri" panose="020F0502020204030204" pitchFamily="34" charset="0"/>
                          <a:cs typeface="Calibri" panose="020F0502020204030204" pitchFamily="34" charset="0"/>
                        </a:rPr>
                        <a:t>) </a:t>
                      </a:r>
                    </a:p>
                    <a:p>
                      <a:pPr marL="171450" indent="0" algn="just">
                        <a:lnSpc>
                          <a:spcPct val="100000"/>
                        </a:lnSpc>
                        <a:buClr>
                          <a:schemeClr val="accent1"/>
                        </a:buClr>
                        <a:buFont typeface="Wingdings" panose="05000000000000000000" pitchFamily="2" charset="2"/>
                        <a:buNone/>
                      </a:pPr>
                      <a:r>
                        <a:rPr lang="it-IT" sz="2400" b="1" cap="small" baseline="0" dirty="0">
                          <a:solidFill>
                            <a:srgbClr val="000099"/>
                          </a:solidFill>
                          <a:latin typeface="Calibri" panose="020F0502020204030204" pitchFamily="34" charset="0"/>
                          <a:cs typeface="Calibri" panose="020F0502020204030204" pitchFamily="34" charset="0"/>
                        </a:rPr>
                        <a:t>sospese le relative procedure dei licenziamenti collettivi e individuali per giustificato motivo oggettivo in corso</a:t>
                      </a:r>
                    </a:p>
                  </a:txBody>
                  <a:tcPr anchor="ctr">
                    <a:lnT w="28575" cap="flat" cmpd="sng" algn="ctr">
                      <a:solidFill>
                        <a:srgbClr val="FF7F00"/>
                      </a:solidFill>
                      <a:prstDash val="solid"/>
                      <a:round/>
                      <a:headEnd type="none" w="med" len="med"/>
                      <a:tailEnd type="none" w="med" len="med"/>
                    </a:lnT>
                    <a:lnB w="28575" cap="flat" cmpd="sng" algn="ctr">
                      <a:solidFill>
                        <a:srgbClr val="FF7F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02071">
                <a:tc>
                  <a:txBody>
                    <a:bodyPr/>
                    <a:lstStyle/>
                    <a:p>
                      <a:pPr marL="17145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it-IT" sz="2400" b="1" kern="1200" cap="small" baseline="0" dirty="0">
                          <a:solidFill>
                            <a:srgbClr val="000099"/>
                          </a:solidFill>
                          <a:latin typeface="Calibri" panose="020F0502020204030204" pitchFamily="34" charset="0"/>
                          <a:ea typeface="+mn-ea"/>
                          <a:cs typeface="Calibri" panose="020F0502020204030204" pitchFamily="34" charset="0"/>
                        </a:rPr>
                        <a:t>prevista la possibilità per il datore di lavoro, che nel periodo dal </a:t>
                      </a:r>
                      <a:r>
                        <a:rPr lang="it-IT" sz="2400" b="1" u="sng" kern="1200" cap="small" baseline="0" dirty="0">
                          <a:solidFill>
                            <a:srgbClr val="FF7F00"/>
                          </a:solidFill>
                          <a:latin typeface="Calibri" panose="020F0502020204030204" pitchFamily="34" charset="0"/>
                          <a:ea typeface="+mn-ea"/>
                          <a:cs typeface="Calibri" panose="020F0502020204030204" pitchFamily="34" charset="0"/>
                        </a:rPr>
                        <a:t>23 febbraio 2020 al 17 marzo 2020 </a:t>
                      </a:r>
                      <a:r>
                        <a:rPr lang="it-IT" sz="2400" b="1" kern="1200" cap="small" baseline="0" dirty="0">
                          <a:solidFill>
                            <a:srgbClr val="000099"/>
                          </a:solidFill>
                          <a:latin typeface="Calibri" panose="020F0502020204030204" pitchFamily="34" charset="0"/>
                          <a:ea typeface="+mn-ea"/>
                          <a:cs typeface="Calibri" panose="020F0502020204030204" pitchFamily="34" charset="0"/>
                        </a:rPr>
                        <a:t>abbia proceduto al recesso dal contratto di lavoro per giustificato motivo oggettivo, di revocarlo con contestuale richiesta del trattamento di cassa integrazione, decorrente dalla data in cui abbia avuto efficacia il licenziamento</a:t>
                      </a:r>
                    </a:p>
                  </a:txBody>
                  <a:tcPr anchor="ctr">
                    <a:lnT w="28575" cap="flat" cmpd="sng" algn="ctr">
                      <a:solidFill>
                        <a:srgbClr val="FF7F00"/>
                      </a:solidFill>
                      <a:prstDash val="solid"/>
                      <a:round/>
                      <a:headEnd type="none" w="med" len="med"/>
                      <a:tailEnd type="none" w="med" len="med"/>
                    </a:lnT>
                    <a:lnB w="28575" cap="flat" cmpd="sng" algn="ctr">
                      <a:solidFill>
                        <a:srgbClr val="FF7F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02071">
                <a:tc>
                  <a:txBody>
                    <a:bodyPr/>
                    <a:lstStyle/>
                    <a:p>
                      <a:pPr marL="17145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it-IT" sz="2400" b="1" kern="1200" cap="small" baseline="0" dirty="0">
                          <a:solidFill>
                            <a:srgbClr val="000099"/>
                          </a:solidFill>
                          <a:latin typeface="Calibri" panose="020F0502020204030204" pitchFamily="34" charset="0"/>
                          <a:ea typeface="+mn-ea"/>
                          <a:cs typeface="Calibri" panose="020F0502020204030204" pitchFamily="34" charset="0"/>
                        </a:rPr>
                        <a:t>il rapporto di lavoro si intende ripristinato senza soluzione di continuità, senza oneri né sanzioni per il datore di lavoro</a:t>
                      </a:r>
                    </a:p>
                  </a:txBody>
                  <a:tcPr anchor="ctr">
                    <a:lnT w="28575" cap="flat" cmpd="sng" algn="ctr">
                      <a:solidFill>
                        <a:srgbClr val="FF7F00"/>
                      </a:solidFill>
                      <a:prstDash val="solid"/>
                      <a:round/>
                      <a:headEnd type="none" w="med" len="med"/>
                      <a:tailEnd type="none" w="med" len="med"/>
                    </a:lnT>
                    <a:lnB w="28575" cap="flat" cmpd="sng" algn="ctr">
                      <a:solidFill>
                        <a:srgbClr val="FF7F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10" name="CasellaDiTesto 9"/>
          <p:cNvSpPr txBox="1"/>
          <p:nvPr/>
        </p:nvSpPr>
        <p:spPr>
          <a:xfrm>
            <a:off x="1047750" y="1392879"/>
            <a:ext cx="4267200" cy="461665"/>
          </a:xfrm>
          <a:prstGeom prst="rect">
            <a:avLst/>
          </a:prstGeom>
          <a:noFill/>
        </p:spPr>
        <p:txBody>
          <a:bodyPr wrap="square" rtlCol="0">
            <a:spAutoFit/>
          </a:bodyPr>
          <a:lstStyle/>
          <a:p>
            <a:r>
              <a:rPr lang="it-IT" sz="2400" b="1" cap="small" dirty="0">
                <a:solidFill>
                  <a:schemeClr val="accent1"/>
                </a:solidFill>
                <a:latin typeface="Calibri" panose="020F0502020204030204" pitchFamily="34" charset="0"/>
                <a:cs typeface="Calibri" panose="020F0502020204030204" pitchFamily="34" charset="0"/>
              </a:rPr>
              <a:t>ART. 80</a:t>
            </a:r>
          </a:p>
        </p:txBody>
      </p:sp>
      <p:graphicFrame>
        <p:nvGraphicFramePr>
          <p:cNvPr id="11" name="Tabella 10"/>
          <p:cNvGraphicFramePr>
            <a:graphicFrameLocks noGrp="1"/>
          </p:cNvGraphicFramePr>
          <p:nvPr/>
        </p:nvGraphicFramePr>
        <p:xfrm>
          <a:off x="14763750" y="-495300"/>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lang="it-IT" dirty="0"/>
                    </a:p>
                  </a:txBody>
                  <a:tcPr>
                    <a:lnL w="38100" cmpd="sng">
                      <a:solidFill>
                        <a:srgbClr val="000099"/>
                      </a:solidFill>
                      <a:prstDash val="solid"/>
                    </a:lnL>
                    <a:lnR w="38100" cmpd="sng">
                      <a:solidFill>
                        <a:srgbClr val="000099"/>
                      </a:solidFill>
                      <a:prstDash val="solid"/>
                    </a:lnR>
                    <a:lnT w="38100" cmpd="sng">
                      <a:solidFill>
                        <a:srgbClr val="000099"/>
                      </a:solidFill>
                      <a:prstDash val="solid"/>
                    </a:lnT>
                    <a:lnB w="38100" cmpd="sng">
                      <a:solidFill>
                        <a:srgbClr val="000099"/>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98920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AE3FB-4EB9-4FE6-8E65-B5FAA422F121}"/>
              </a:ext>
            </a:extLst>
          </p:cNvPr>
          <p:cNvSpPr>
            <a:spLocks noGrp="1"/>
          </p:cNvSpPr>
          <p:nvPr>
            <p:ph type="body" sz="quarter" idx="10"/>
          </p:nvPr>
        </p:nvSpPr>
        <p:spPr>
          <a:xfrm>
            <a:off x="972442" y="347640"/>
            <a:ext cx="11219558" cy="724247"/>
          </a:xfrm>
          <a:solidFill>
            <a:srgbClr val="000099"/>
          </a:solidFill>
        </p:spPr>
        <p:txBody>
          <a:bodyPr/>
          <a:lstStyle/>
          <a:p>
            <a:r>
              <a:rPr lang="en-US" sz="4400" b="1" cap="small" dirty="0" err="1">
                <a:solidFill>
                  <a:schemeClr val="bg1"/>
                </a:solidFill>
                <a:latin typeface="Calibri" panose="020F0502020204030204" pitchFamily="34" charset="0"/>
              </a:rPr>
              <a:t>modifiche</a:t>
            </a:r>
            <a:r>
              <a:rPr lang="en-US" sz="4400" b="1" cap="small" dirty="0">
                <a:solidFill>
                  <a:schemeClr val="bg1"/>
                </a:solidFill>
                <a:latin typeface="Calibri" panose="020F0502020204030204" pitchFamily="34" charset="0"/>
              </a:rPr>
              <a:t> </a:t>
            </a:r>
            <a:r>
              <a:rPr lang="en-US" sz="4400" b="1" cap="small" dirty="0" err="1">
                <a:solidFill>
                  <a:schemeClr val="bg1"/>
                </a:solidFill>
                <a:latin typeface="Calibri" panose="020F0502020204030204" pitchFamily="34" charset="0"/>
              </a:rPr>
              <a:t>all’art</a:t>
            </a:r>
            <a:r>
              <a:rPr lang="en-US" sz="4400" b="1" cap="small" dirty="0">
                <a:solidFill>
                  <a:schemeClr val="bg1"/>
                </a:solidFill>
                <a:latin typeface="Calibri" panose="020F0502020204030204" pitchFamily="34" charset="0"/>
              </a:rPr>
              <a:t>. 103 - </a:t>
            </a:r>
            <a:r>
              <a:rPr lang="en-US" sz="4400" b="1" cap="small" dirty="0" err="1">
                <a:solidFill>
                  <a:schemeClr val="bg1"/>
                </a:solidFill>
                <a:latin typeface="Calibri" panose="020F0502020204030204" pitchFamily="34" charset="0"/>
              </a:rPr>
              <a:t>durc</a:t>
            </a:r>
            <a:endParaRPr lang="en-US" sz="4400" b="1" cap="small" dirty="0">
              <a:solidFill>
                <a:schemeClr val="bg1"/>
              </a:solidFill>
              <a:latin typeface="Calibri" panose="020F0502020204030204" pitchFamily="34" charset="0"/>
            </a:endParaRPr>
          </a:p>
        </p:txBody>
      </p:sp>
      <p:pic>
        <p:nvPicPr>
          <p:cNvPr id="13"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74" y="6234549"/>
            <a:ext cx="1913465" cy="484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la 4"/>
          <p:cNvGraphicFramePr>
            <a:graphicFrameLocks noGrp="1"/>
          </p:cNvGraphicFramePr>
          <p:nvPr>
            <p:extLst>
              <p:ext uri="{D42A27DB-BD31-4B8C-83A1-F6EECF244321}">
                <p14:modId xmlns:p14="http://schemas.microsoft.com/office/powerpoint/2010/main" val="1319602654"/>
              </p:ext>
            </p:extLst>
          </p:nvPr>
        </p:nvGraphicFramePr>
        <p:xfrm>
          <a:off x="1047750" y="2232257"/>
          <a:ext cx="10439400" cy="1981200"/>
        </p:xfrm>
        <a:graphic>
          <a:graphicData uri="http://schemas.openxmlformats.org/drawingml/2006/table">
            <a:tbl>
              <a:tblPr firstRow="1" bandRow="1">
                <a:tableStyleId>{5C22544A-7EE6-4342-B048-85BDC9FD1C3A}</a:tableStyleId>
              </a:tblPr>
              <a:tblGrid>
                <a:gridCol w="10439400">
                  <a:extLst>
                    <a:ext uri="{9D8B030D-6E8A-4147-A177-3AD203B41FA5}">
                      <a16:colId xmlns:a16="http://schemas.microsoft.com/office/drawing/2014/main" val="20000"/>
                    </a:ext>
                  </a:extLst>
                </a:gridCol>
              </a:tblGrid>
              <a:tr h="475175">
                <a:tc>
                  <a:txBody>
                    <a:bodyPr/>
                    <a:lstStyle/>
                    <a:p>
                      <a:pPr marL="17145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it-IT" sz="2400" b="1" kern="1200" cap="small" baseline="0" dirty="0">
                          <a:solidFill>
                            <a:srgbClr val="000099"/>
                          </a:solidFill>
                          <a:latin typeface="Calibri" panose="020F0502020204030204" pitchFamily="34" charset="0"/>
                          <a:ea typeface="+mn-ea"/>
                          <a:cs typeface="Calibri" panose="020F0502020204030204" pitchFamily="34" charset="0"/>
                        </a:rPr>
                        <a:t>prevista, per i </a:t>
                      </a:r>
                      <a:r>
                        <a:rPr lang="it-IT" sz="2400" b="1" kern="1200" cap="small" baseline="0" dirty="0" err="1">
                          <a:solidFill>
                            <a:srgbClr val="000099"/>
                          </a:solidFill>
                          <a:latin typeface="Calibri" panose="020F0502020204030204" pitchFamily="34" charset="0"/>
                          <a:ea typeface="+mn-ea"/>
                          <a:cs typeface="Calibri" panose="020F0502020204030204" pitchFamily="34" charset="0"/>
                        </a:rPr>
                        <a:t>durc</a:t>
                      </a:r>
                      <a:r>
                        <a:rPr lang="it-IT" sz="2400" b="1" kern="1200" cap="small" baseline="0" dirty="0">
                          <a:solidFill>
                            <a:srgbClr val="000099"/>
                          </a:solidFill>
                          <a:latin typeface="Calibri" panose="020F0502020204030204" pitchFamily="34" charset="0"/>
                          <a:ea typeface="+mn-ea"/>
                          <a:cs typeface="Calibri" panose="020F0502020204030204" pitchFamily="34" charset="0"/>
                        </a:rPr>
                        <a:t> in scadenza tra il </a:t>
                      </a:r>
                      <a:r>
                        <a:rPr lang="it-IT" sz="2400" b="1" u="sng" kern="1200" cap="small" baseline="0" dirty="0">
                          <a:solidFill>
                            <a:srgbClr val="FF7F00"/>
                          </a:solidFill>
                          <a:latin typeface="Calibri" panose="020F0502020204030204" pitchFamily="34" charset="0"/>
                          <a:ea typeface="+mn-ea"/>
                          <a:cs typeface="Calibri" panose="020F0502020204030204" pitchFamily="34" charset="0"/>
                        </a:rPr>
                        <a:t>31 gennaio 2020 e il 15 aprile 2020</a:t>
                      </a:r>
                      <a:r>
                        <a:rPr lang="it-IT" sz="2400" b="1" kern="1200" cap="small" baseline="0" dirty="0">
                          <a:solidFill>
                            <a:srgbClr val="000099"/>
                          </a:solidFill>
                          <a:latin typeface="Calibri" panose="020F0502020204030204" pitchFamily="34" charset="0"/>
                          <a:ea typeface="+mn-ea"/>
                          <a:cs typeface="Calibri" panose="020F0502020204030204" pitchFamily="34" charset="0"/>
                        </a:rPr>
                        <a:t>, la conservazione della validità </a:t>
                      </a:r>
                      <a:r>
                        <a:rPr lang="it-IT" sz="2400" b="1" u="sng" kern="1200" cap="small" baseline="0" dirty="0">
                          <a:solidFill>
                            <a:srgbClr val="FF7F00"/>
                          </a:solidFill>
                          <a:latin typeface="Calibri" panose="020F0502020204030204" pitchFamily="34" charset="0"/>
                          <a:ea typeface="+mn-ea"/>
                          <a:cs typeface="Calibri" panose="020F0502020204030204" pitchFamily="34" charset="0"/>
                        </a:rPr>
                        <a:t>sino al 15 giugno 2020</a:t>
                      </a:r>
                      <a:r>
                        <a:rPr lang="it-IT" sz="2400" b="1" kern="1200" cap="small" baseline="0" dirty="0">
                          <a:solidFill>
                            <a:srgbClr val="000099"/>
                          </a:solidFill>
                          <a:latin typeface="Calibri" panose="020F0502020204030204" pitchFamily="34" charset="0"/>
                          <a:ea typeface="+mn-ea"/>
                          <a:cs typeface="Calibri" panose="020F0502020204030204" pitchFamily="34" charset="0"/>
                        </a:rPr>
                        <a:t>, in luogo del diverso termine previsto per gli altri atti, certificati </a:t>
                      </a:r>
                      <a:r>
                        <a:rPr lang="it-IT" sz="2400" b="1" kern="1200" cap="small" baseline="0" dirty="0" err="1">
                          <a:solidFill>
                            <a:srgbClr val="000099"/>
                          </a:solidFill>
                          <a:latin typeface="Calibri" panose="020F0502020204030204" pitchFamily="34" charset="0"/>
                          <a:ea typeface="+mn-ea"/>
                          <a:cs typeface="Calibri" panose="020F0502020204030204" pitchFamily="34" charset="0"/>
                        </a:rPr>
                        <a:t>ecc</a:t>
                      </a:r>
                      <a:r>
                        <a:rPr lang="it-IT" sz="2400" b="1" kern="1200" cap="small" baseline="0" dirty="0">
                          <a:solidFill>
                            <a:srgbClr val="000099"/>
                          </a:solidFill>
                          <a:latin typeface="Calibri" panose="020F0502020204030204" pitchFamily="34" charset="0"/>
                          <a:ea typeface="+mn-ea"/>
                          <a:cs typeface="Calibri" panose="020F0502020204030204" pitchFamily="34" charset="0"/>
                        </a:rPr>
                        <a:t>… di cui al comma 2 dell’art. 103 del D.L. n. 18/2020 come convertito, con modificazioni, dalla L. n. 27/2020</a:t>
                      </a:r>
                    </a:p>
                    <a:p>
                      <a:pPr marL="17145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endParaRPr lang="it-IT" sz="2800" b="1" kern="1200" cap="small" baseline="0" dirty="0">
                        <a:solidFill>
                          <a:srgbClr val="000099"/>
                        </a:solidFill>
                        <a:latin typeface="Calibri" panose="020F0502020204030204" pitchFamily="34" charset="0"/>
                        <a:ea typeface="+mn-ea"/>
                        <a:cs typeface="Calibri" panose="020F0502020204030204" pitchFamily="34" charset="0"/>
                      </a:endParaRPr>
                    </a:p>
                  </a:txBody>
                  <a:tcPr anchor="ctr">
                    <a:lnT w="28575" cap="flat" cmpd="sng" algn="ctr">
                      <a:solidFill>
                        <a:srgbClr val="FF7F00"/>
                      </a:solidFill>
                      <a:prstDash val="solid"/>
                      <a:round/>
                      <a:headEnd type="none" w="med" len="med"/>
                      <a:tailEnd type="none" w="med" len="med"/>
                    </a:lnT>
                    <a:lnB w="28575" cap="flat" cmpd="sng" algn="ctr">
                      <a:solidFill>
                        <a:srgbClr val="FF7F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0" name="CasellaDiTesto 9"/>
          <p:cNvSpPr txBox="1"/>
          <p:nvPr/>
        </p:nvSpPr>
        <p:spPr>
          <a:xfrm>
            <a:off x="1047750" y="1583381"/>
            <a:ext cx="4267200" cy="461665"/>
          </a:xfrm>
          <a:prstGeom prst="rect">
            <a:avLst/>
          </a:prstGeom>
          <a:noFill/>
        </p:spPr>
        <p:txBody>
          <a:bodyPr wrap="square" rtlCol="0">
            <a:spAutoFit/>
          </a:bodyPr>
          <a:lstStyle/>
          <a:p>
            <a:r>
              <a:rPr lang="it-IT" sz="2400" b="1" cap="small" dirty="0">
                <a:solidFill>
                  <a:schemeClr val="accent1"/>
                </a:solidFill>
                <a:latin typeface="Calibri" panose="020F0502020204030204" pitchFamily="34" charset="0"/>
                <a:cs typeface="Calibri" panose="020F0502020204030204" pitchFamily="34" charset="0"/>
              </a:rPr>
              <a:t>ART. 81</a:t>
            </a:r>
          </a:p>
        </p:txBody>
      </p:sp>
      <p:graphicFrame>
        <p:nvGraphicFramePr>
          <p:cNvPr id="11" name="Tabella 10"/>
          <p:cNvGraphicFramePr>
            <a:graphicFrameLocks noGrp="1"/>
          </p:cNvGraphicFramePr>
          <p:nvPr/>
        </p:nvGraphicFramePr>
        <p:xfrm>
          <a:off x="14763750" y="-495300"/>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lang="it-IT" dirty="0"/>
                    </a:p>
                  </a:txBody>
                  <a:tcPr>
                    <a:lnL w="38100" cmpd="sng">
                      <a:solidFill>
                        <a:srgbClr val="000099"/>
                      </a:solidFill>
                      <a:prstDash val="solid"/>
                    </a:lnL>
                    <a:lnR w="38100" cmpd="sng">
                      <a:solidFill>
                        <a:srgbClr val="000099"/>
                      </a:solidFill>
                      <a:prstDash val="solid"/>
                    </a:lnR>
                    <a:lnT w="38100" cmpd="sng">
                      <a:solidFill>
                        <a:srgbClr val="000099"/>
                      </a:solidFill>
                      <a:prstDash val="solid"/>
                    </a:lnT>
                    <a:lnB w="38100" cmpd="sng">
                      <a:solidFill>
                        <a:srgbClr val="000099"/>
                      </a:solidFill>
                      <a:prstDash val="solid"/>
                    </a:lnB>
                  </a:tcPr>
                </a:tc>
                <a:extLst>
                  <a:ext uri="{0D108BD9-81ED-4DB2-BD59-A6C34878D82A}">
                    <a16:rowId xmlns:a16="http://schemas.microsoft.com/office/drawing/2014/main" val="10000"/>
                  </a:ext>
                </a:extLst>
              </a:tr>
            </a:tbl>
          </a:graphicData>
        </a:graphic>
      </p:graphicFrame>
      <p:sp>
        <p:nvSpPr>
          <p:cNvPr id="3" name="Rettangolo 2"/>
          <p:cNvSpPr/>
          <p:nvPr/>
        </p:nvSpPr>
        <p:spPr>
          <a:xfrm>
            <a:off x="2000250" y="4724400"/>
            <a:ext cx="8686800" cy="1414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cs typeface="Calibri" panose="020F0502020204030204" pitchFamily="34" charset="0"/>
              </a:rPr>
              <a:t>L’INPS E L’INAIL HANNO CHIARITO CHE DAL 16 APRILE 2020, SI APPLICANO GLI ORDINARI CRITERI PREVISTI DAI DECRETI MINISTERIALI 30 GENNAIO 2015 E 23 FEBBRAIO 2016. </a:t>
            </a:r>
          </a:p>
          <a:p>
            <a:pPr algn="ctr"/>
            <a:r>
              <a:rPr lang="it-IT" b="1" dirty="0">
                <a:latin typeface="Calibri" panose="020F0502020204030204" pitchFamily="34" charset="0"/>
                <a:cs typeface="Calibri" panose="020F0502020204030204" pitchFamily="34" charset="0"/>
              </a:rPr>
              <a:t>SU TALI INDICAZIONI È STATO ACQUISITO L’ASSENSO DELL’UFFICIO LEGISLATIVO DEL MINISTERO DEL LAVORO E DELLE POLITICHE SOCIALI</a:t>
            </a:r>
          </a:p>
        </p:txBody>
      </p:sp>
    </p:spTree>
    <p:extLst>
      <p:ext uri="{BB962C8B-B14F-4D97-AF65-F5344CB8AC3E}">
        <p14:creationId xmlns:p14="http://schemas.microsoft.com/office/powerpoint/2010/main" val="354362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AE3FB-4EB9-4FE6-8E65-B5FAA422F121}"/>
              </a:ext>
            </a:extLst>
          </p:cNvPr>
          <p:cNvSpPr>
            <a:spLocks noGrp="1"/>
          </p:cNvSpPr>
          <p:nvPr>
            <p:ph type="body" sz="quarter" idx="10"/>
          </p:nvPr>
        </p:nvSpPr>
        <p:spPr>
          <a:xfrm>
            <a:off x="972442" y="347640"/>
            <a:ext cx="11219558" cy="724247"/>
          </a:xfrm>
          <a:solidFill>
            <a:srgbClr val="000099"/>
          </a:solidFill>
        </p:spPr>
        <p:txBody>
          <a:bodyPr/>
          <a:lstStyle/>
          <a:p>
            <a:r>
              <a:rPr lang="en-US" sz="4400" b="1" cap="small" dirty="0" err="1">
                <a:solidFill>
                  <a:schemeClr val="bg1"/>
                </a:solidFill>
                <a:latin typeface="Calibri" panose="020F0502020204030204" pitchFamily="34" charset="0"/>
              </a:rPr>
              <a:t>sorveglianza</a:t>
            </a:r>
            <a:r>
              <a:rPr lang="en-US" sz="4400" b="1" cap="small" dirty="0">
                <a:solidFill>
                  <a:schemeClr val="bg1"/>
                </a:solidFill>
                <a:latin typeface="Calibri" panose="020F0502020204030204" pitchFamily="34" charset="0"/>
              </a:rPr>
              <a:t> sanitaria</a:t>
            </a:r>
          </a:p>
        </p:txBody>
      </p:sp>
      <p:pic>
        <p:nvPicPr>
          <p:cNvPr id="13"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74" y="6234549"/>
            <a:ext cx="1913465" cy="484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la 4"/>
          <p:cNvGraphicFramePr>
            <a:graphicFrameLocks noGrp="1"/>
          </p:cNvGraphicFramePr>
          <p:nvPr>
            <p:extLst>
              <p:ext uri="{D42A27DB-BD31-4B8C-83A1-F6EECF244321}">
                <p14:modId xmlns:p14="http://schemas.microsoft.com/office/powerpoint/2010/main" val="3248603470"/>
              </p:ext>
            </p:extLst>
          </p:nvPr>
        </p:nvGraphicFramePr>
        <p:xfrm>
          <a:off x="800100" y="1855397"/>
          <a:ext cx="11182350" cy="3474720"/>
        </p:xfrm>
        <a:graphic>
          <a:graphicData uri="http://schemas.openxmlformats.org/drawingml/2006/table">
            <a:tbl>
              <a:tblPr firstRow="1" bandRow="1">
                <a:tableStyleId>{5C22544A-7EE6-4342-B048-85BDC9FD1C3A}</a:tableStyleId>
              </a:tblPr>
              <a:tblGrid>
                <a:gridCol w="11182350">
                  <a:extLst>
                    <a:ext uri="{9D8B030D-6E8A-4147-A177-3AD203B41FA5}">
                      <a16:colId xmlns:a16="http://schemas.microsoft.com/office/drawing/2014/main" val="20000"/>
                    </a:ext>
                  </a:extLst>
                </a:gridCol>
              </a:tblGrid>
              <a:tr h="475175">
                <a:tc>
                  <a:txBody>
                    <a:bodyPr/>
                    <a:lstStyle/>
                    <a:p>
                      <a:pPr marL="171450" indent="0" algn="just">
                        <a:lnSpc>
                          <a:spcPct val="100000"/>
                        </a:lnSpc>
                        <a:buClr>
                          <a:schemeClr val="accent1"/>
                        </a:buClr>
                        <a:buFont typeface="Wingdings" panose="05000000000000000000" pitchFamily="2" charset="2"/>
                        <a:buNone/>
                      </a:pPr>
                      <a:r>
                        <a:rPr lang="it-IT" sz="2400" b="1" cap="small" baseline="0" dirty="0">
                          <a:solidFill>
                            <a:srgbClr val="000099"/>
                          </a:solidFill>
                          <a:latin typeface="Calibri" panose="020F0502020204030204" pitchFamily="34" charset="0"/>
                          <a:cs typeface="Calibri" panose="020F0502020204030204" pitchFamily="34" charset="0"/>
                        </a:rPr>
                        <a:t>i datori di lavoro, devono garantire, per lo svolgimento in sicurezza delle attività produttive e commerciali, la sorveglianza sanitaria eccezionale dei lavoratori maggiormente esposti a rischio di contagio in ragione di determinati fattori</a:t>
                      </a:r>
                    </a:p>
                    <a:p>
                      <a:pPr marL="171450" indent="0" algn="just">
                        <a:lnSpc>
                          <a:spcPct val="100000"/>
                        </a:lnSpc>
                        <a:buClr>
                          <a:schemeClr val="accent1"/>
                        </a:buClr>
                        <a:buFont typeface="Wingdings" panose="05000000000000000000" pitchFamily="2" charset="2"/>
                        <a:buNone/>
                      </a:pPr>
                      <a:endParaRPr lang="it-IT" sz="2400" b="1" cap="small" baseline="0" dirty="0">
                        <a:solidFill>
                          <a:srgbClr val="000099"/>
                        </a:solidFill>
                        <a:latin typeface="Calibri" panose="020F0502020204030204" pitchFamily="34" charset="0"/>
                        <a:cs typeface="Calibri" panose="020F0502020204030204" pitchFamily="34" charset="0"/>
                      </a:endParaRPr>
                    </a:p>
                  </a:txBody>
                  <a:tcPr anchor="ctr">
                    <a:lnT w="28575" cap="flat" cmpd="sng" algn="ctr">
                      <a:solidFill>
                        <a:srgbClr val="FF7F00"/>
                      </a:solidFill>
                      <a:prstDash val="solid"/>
                      <a:round/>
                      <a:headEnd type="none" w="med" len="med"/>
                      <a:tailEnd type="none" w="med" len="med"/>
                    </a:lnT>
                    <a:lnB w="28575" cap="flat" cmpd="sng" algn="ctr">
                      <a:solidFill>
                        <a:srgbClr val="FF7F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02071">
                <a:tc>
                  <a:txBody>
                    <a:bodyPr/>
                    <a:lstStyle/>
                    <a:p>
                      <a:pPr marL="17145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endParaRPr lang="it-IT" sz="2400" b="1" kern="1200" cap="small" baseline="0" dirty="0">
                        <a:solidFill>
                          <a:srgbClr val="000099"/>
                        </a:solidFill>
                        <a:latin typeface="Calibri" panose="020F0502020204030204" pitchFamily="34" charset="0"/>
                        <a:ea typeface="+mn-ea"/>
                        <a:cs typeface="Calibri" panose="020F0502020204030204" pitchFamily="34" charset="0"/>
                      </a:endParaRPr>
                    </a:p>
                    <a:p>
                      <a:pPr marL="171450" marR="0" indent="0" algn="just" defTabSz="914423"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it-IT" sz="2400" b="1" kern="1200" cap="small" baseline="0" dirty="0">
                          <a:solidFill>
                            <a:srgbClr val="000099"/>
                          </a:solidFill>
                          <a:latin typeface="Calibri" panose="020F0502020204030204" pitchFamily="34" charset="0"/>
                          <a:ea typeface="+mn-ea"/>
                          <a:cs typeface="Calibri" panose="020F0502020204030204" pitchFamily="34" charset="0"/>
                        </a:rPr>
                        <a:t>per quei datori per i quali non è previsto l’obbligo di nominare il medico competente per l’effettuazione della sorveglianza sanitaria, la sorveglianza sanitaria eccezionale – che ha origine dall’emergenza sanitaria COVID-19 - può essere richiesta dal datore ai servizi territoriali dell’INAIL, che vi provvedono con propri medici del lavoro</a:t>
                      </a:r>
                      <a:endParaRPr lang="it-IT" sz="2800" b="1" cap="small" baseline="0" dirty="0">
                        <a:solidFill>
                          <a:srgbClr val="000099"/>
                        </a:solidFill>
                        <a:latin typeface="Calibri" panose="020F0502020204030204" pitchFamily="34" charset="0"/>
                        <a:cs typeface="Calibri" panose="020F0502020204030204" pitchFamily="34" charset="0"/>
                      </a:endParaRPr>
                    </a:p>
                  </a:txBody>
                  <a:tcPr anchor="ctr">
                    <a:lnT w="28575" cap="flat" cmpd="sng" algn="ctr">
                      <a:solidFill>
                        <a:srgbClr val="FF7F00"/>
                      </a:solidFill>
                      <a:prstDash val="solid"/>
                      <a:round/>
                      <a:headEnd type="none" w="med" len="med"/>
                      <a:tailEnd type="none" w="med" len="med"/>
                    </a:lnT>
                    <a:lnB w="28575" cap="flat" cmpd="sng" algn="ctr">
                      <a:solidFill>
                        <a:srgbClr val="FF7F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0" name="CasellaDiTesto 9"/>
          <p:cNvSpPr txBox="1"/>
          <p:nvPr/>
        </p:nvSpPr>
        <p:spPr>
          <a:xfrm>
            <a:off x="985274" y="1393732"/>
            <a:ext cx="4267200" cy="461665"/>
          </a:xfrm>
          <a:prstGeom prst="rect">
            <a:avLst/>
          </a:prstGeom>
          <a:noFill/>
        </p:spPr>
        <p:txBody>
          <a:bodyPr wrap="square" rtlCol="0">
            <a:spAutoFit/>
          </a:bodyPr>
          <a:lstStyle/>
          <a:p>
            <a:r>
              <a:rPr lang="it-IT" sz="2400" b="1" cap="small" dirty="0">
                <a:solidFill>
                  <a:schemeClr val="accent1"/>
                </a:solidFill>
                <a:latin typeface="Calibri" panose="020F0502020204030204" pitchFamily="34" charset="0"/>
                <a:cs typeface="Calibri" panose="020F0502020204030204" pitchFamily="34" charset="0"/>
              </a:rPr>
              <a:t>ART. 83</a:t>
            </a:r>
          </a:p>
        </p:txBody>
      </p:sp>
      <p:graphicFrame>
        <p:nvGraphicFramePr>
          <p:cNvPr id="11" name="Tabella 10"/>
          <p:cNvGraphicFramePr>
            <a:graphicFrameLocks noGrp="1"/>
          </p:cNvGraphicFramePr>
          <p:nvPr/>
        </p:nvGraphicFramePr>
        <p:xfrm>
          <a:off x="14763750" y="-495300"/>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lang="it-IT" dirty="0"/>
                    </a:p>
                  </a:txBody>
                  <a:tcPr>
                    <a:lnL w="38100" cmpd="sng">
                      <a:solidFill>
                        <a:srgbClr val="000099"/>
                      </a:solidFill>
                      <a:prstDash val="solid"/>
                    </a:lnL>
                    <a:lnR w="38100" cmpd="sng">
                      <a:solidFill>
                        <a:srgbClr val="000099"/>
                      </a:solidFill>
                      <a:prstDash val="solid"/>
                    </a:lnR>
                    <a:lnT w="38100" cmpd="sng">
                      <a:solidFill>
                        <a:srgbClr val="000099"/>
                      </a:solidFill>
                      <a:prstDash val="solid"/>
                    </a:lnT>
                    <a:lnB w="38100" cmpd="sng">
                      <a:solidFill>
                        <a:srgbClr val="000099"/>
                      </a:solidFill>
                      <a:prstDash val="solid"/>
                    </a:lnB>
                  </a:tcPr>
                </a:tc>
                <a:extLst>
                  <a:ext uri="{0D108BD9-81ED-4DB2-BD59-A6C34878D82A}">
                    <a16:rowId xmlns:a16="http://schemas.microsoft.com/office/drawing/2014/main" val="10000"/>
                  </a:ext>
                </a:extLst>
              </a:tr>
            </a:tbl>
          </a:graphicData>
        </a:graphic>
      </p:graphicFrame>
      <p:sp>
        <p:nvSpPr>
          <p:cNvPr id="3" name="Elaborazione 2"/>
          <p:cNvSpPr/>
          <p:nvPr/>
        </p:nvSpPr>
        <p:spPr>
          <a:xfrm>
            <a:off x="1733266" y="5486402"/>
            <a:ext cx="8857397" cy="99040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000" b="1" cap="small" dirty="0">
                <a:solidFill>
                  <a:schemeClr val="bg1"/>
                </a:solidFill>
                <a:latin typeface="Calibri" panose="020F0502020204030204" pitchFamily="34" charset="0"/>
                <a:cs typeface="Calibri" panose="020F0502020204030204" pitchFamily="34" charset="0"/>
              </a:rPr>
              <a:t>la relativa tariffa per l'effettuazione di tali prestazioni è definita con apposito decreto del Ministro del lavoro e delle politiche sociali, entro 15 giorni dalla data di entrata in vigore del presente decreto</a:t>
            </a:r>
            <a:endParaRPr lang="it-IT" sz="1600" dirty="0"/>
          </a:p>
        </p:txBody>
      </p:sp>
    </p:spTree>
    <p:extLst>
      <p:ext uri="{BB962C8B-B14F-4D97-AF65-F5344CB8AC3E}">
        <p14:creationId xmlns:p14="http://schemas.microsoft.com/office/powerpoint/2010/main" val="297058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Cover and End Slide Master">
  <a:themeElements>
    <a:clrScheme name="allppt-construction">
      <a:dk1>
        <a:sysClr val="windowText" lastClr="000000"/>
      </a:dk1>
      <a:lt1>
        <a:sysClr val="window" lastClr="FFFFFF"/>
      </a:lt1>
      <a:dk2>
        <a:srgbClr val="44546A"/>
      </a:dk2>
      <a:lt2>
        <a:srgbClr val="E7E6E6"/>
      </a:lt2>
      <a:accent1>
        <a:srgbClr val="F27900"/>
      </a:accent1>
      <a:accent2>
        <a:srgbClr val="E7E5E6"/>
      </a:accent2>
      <a:accent3>
        <a:srgbClr val="BBC0C3"/>
      </a:accent3>
      <a:accent4>
        <a:srgbClr val="A0A5AA"/>
      </a:accent4>
      <a:accent5>
        <a:srgbClr val="7D7D7D"/>
      </a:accent5>
      <a:accent6>
        <a:srgbClr val="5E5E5E"/>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nstruction">
      <a:dk1>
        <a:sysClr val="windowText" lastClr="000000"/>
      </a:dk1>
      <a:lt1>
        <a:sysClr val="window" lastClr="FFFFFF"/>
      </a:lt1>
      <a:dk2>
        <a:srgbClr val="44546A"/>
      </a:dk2>
      <a:lt2>
        <a:srgbClr val="E7E6E6"/>
      </a:lt2>
      <a:accent1>
        <a:srgbClr val="F27900"/>
      </a:accent1>
      <a:accent2>
        <a:srgbClr val="E7E5E6"/>
      </a:accent2>
      <a:accent3>
        <a:srgbClr val="BBC0C3"/>
      </a:accent3>
      <a:accent4>
        <a:srgbClr val="A0A5AA"/>
      </a:accent4>
      <a:accent5>
        <a:srgbClr val="7D7D7D"/>
      </a:accent5>
      <a:accent6>
        <a:srgbClr val="5E5E5E"/>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nstruction">
      <a:dk1>
        <a:sysClr val="windowText" lastClr="000000"/>
      </a:dk1>
      <a:lt1>
        <a:sysClr val="window" lastClr="FFFFFF"/>
      </a:lt1>
      <a:dk2>
        <a:srgbClr val="44546A"/>
      </a:dk2>
      <a:lt2>
        <a:srgbClr val="E7E6E6"/>
      </a:lt2>
      <a:accent1>
        <a:srgbClr val="F27900"/>
      </a:accent1>
      <a:accent2>
        <a:srgbClr val="E7E5E6"/>
      </a:accent2>
      <a:accent3>
        <a:srgbClr val="BBC0C3"/>
      </a:accent3>
      <a:accent4>
        <a:srgbClr val="A0A5AA"/>
      </a:accent4>
      <a:accent5>
        <a:srgbClr val="7D7D7D"/>
      </a:accent5>
      <a:accent6>
        <a:srgbClr val="5E5E5E"/>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10405</TotalTime>
  <Words>2192</Words>
  <Application>Microsoft Office PowerPoint</Application>
  <PresentationFormat>Widescreen</PresentationFormat>
  <Paragraphs>152</Paragraphs>
  <Slides>24</Slides>
  <Notes>24</Notes>
  <HiddenSlides>0</HiddenSlides>
  <MMClips>0</MMClips>
  <ScaleCrop>false</ScaleCrop>
  <HeadingPairs>
    <vt:vector size="6" baseType="variant">
      <vt:variant>
        <vt:lpstr>Caratteri utilizzati</vt:lpstr>
      </vt:variant>
      <vt:variant>
        <vt:i4>3</vt:i4>
      </vt:variant>
      <vt:variant>
        <vt:lpstr>Tema</vt:lpstr>
      </vt:variant>
      <vt:variant>
        <vt:i4>3</vt:i4>
      </vt:variant>
      <vt:variant>
        <vt:lpstr>Titoli diapositive</vt:lpstr>
      </vt:variant>
      <vt:variant>
        <vt:i4>24</vt:i4>
      </vt:variant>
    </vt:vector>
  </HeadingPairs>
  <TitlesOfParts>
    <vt:vector size="30" baseType="lpstr">
      <vt:lpstr>Arial</vt:lpstr>
      <vt:lpstr>Calibri</vt:lpstr>
      <vt:lpstr>Wingdings</vt:lpstr>
      <vt:lpstr>Cover and End Slide Master</vt:lpstr>
      <vt:lpstr>Contents Slide Master</vt:lpstr>
      <vt:lpstr>Section Break Slide Master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Utente</cp:lastModifiedBy>
  <cp:revision>724</cp:revision>
  <dcterms:created xsi:type="dcterms:W3CDTF">2018-04-24T17:14:44Z</dcterms:created>
  <dcterms:modified xsi:type="dcterms:W3CDTF">2020-05-27T09:13:16Z</dcterms:modified>
</cp:coreProperties>
</file>